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4"/>
    <p:sldMasterId id="2147484166" r:id="rId5"/>
    <p:sldMasterId id="2147484460" r:id="rId6"/>
    <p:sldMasterId id="2147484329" r:id="rId7"/>
    <p:sldMasterId id="2147484417" r:id="rId8"/>
    <p:sldMasterId id="2147484276" r:id="rId9"/>
    <p:sldMasterId id="2147484254" r:id="rId10"/>
    <p:sldMasterId id="2147484200" r:id="rId11"/>
    <p:sldMasterId id="2147484281" r:id="rId12"/>
    <p:sldMasterId id="2147484260" r:id="rId13"/>
    <p:sldMasterId id="2147484197" r:id="rId14"/>
    <p:sldMasterId id="2147484465" r:id="rId15"/>
  </p:sldMasterIdLst>
  <p:notesMasterIdLst>
    <p:notesMasterId r:id="rId27"/>
  </p:notesMasterIdLst>
  <p:handoutMasterIdLst>
    <p:handoutMasterId r:id="rId28"/>
  </p:handoutMasterIdLst>
  <p:sldIdLst>
    <p:sldId id="257" r:id="rId16"/>
    <p:sldId id="573" r:id="rId17"/>
    <p:sldId id="575" r:id="rId18"/>
    <p:sldId id="572" r:id="rId19"/>
    <p:sldId id="574" r:id="rId20"/>
    <p:sldId id="576" r:id="rId21"/>
    <p:sldId id="268" r:id="rId22"/>
    <p:sldId id="577" r:id="rId23"/>
    <p:sldId id="569" r:id="rId24"/>
    <p:sldId id="571" r:id="rId25"/>
    <p:sldId id="5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373"/>
    <a:srgbClr val="CCC6B7"/>
    <a:srgbClr val="006863"/>
    <a:srgbClr val="7BCCC4"/>
    <a:srgbClr val="000000"/>
    <a:srgbClr val="007E72"/>
    <a:srgbClr val="A073AA"/>
    <a:srgbClr val="009688"/>
    <a:srgbClr val="181C19"/>
    <a:srgbClr val="EFE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F1357-8E6E-46B1-9F7E-542EB5EFF3ED}" v="2" dt="2022-03-01T10:53:59.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maphelo Ndzundzu" userId="6cf2107b-ae09-446c-91cc-2837c8b91ea6" providerId="ADAL" clId="{973F1357-8E6E-46B1-9F7E-542EB5EFF3ED}"/>
    <pc:docChg chg="undo custSel modSld">
      <pc:chgData name="Nomaphelo Ndzundzu" userId="6cf2107b-ae09-446c-91cc-2837c8b91ea6" providerId="ADAL" clId="{973F1357-8E6E-46B1-9F7E-542EB5EFF3ED}" dt="2022-03-01T10:55:40.362" v="54" actId="20577"/>
      <pc:docMkLst>
        <pc:docMk/>
      </pc:docMkLst>
      <pc:sldChg chg="addSp delSp modSp mod">
        <pc:chgData name="Nomaphelo Ndzundzu" userId="6cf2107b-ae09-446c-91cc-2837c8b91ea6" providerId="ADAL" clId="{973F1357-8E6E-46B1-9F7E-542EB5EFF3ED}" dt="2022-03-01T10:54:15.161" v="33" actId="20577"/>
        <pc:sldMkLst>
          <pc:docMk/>
          <pc:sldMk cId="3035673368" sldId="257"/>
        </pc:sldMkLst>
        <pc:spChg chg="mod">
          <ac:chgData name="Nomaphelo Ndzundzu" userId="6cf2107b-ae09-446c-91cc-2837c8b91ea6" providerId="ADAL" clId="{973F1357-8E6E-46B1-9F7E-542EB5EFF3ED}" dt="2022-03-01T10:54:15.161" v="33" actId="20577"/>
          <ac:spMkLst>
            <pc:docMk/>
            <pc:sldMk cId="3035673368" sldId="257"/>
            <ac:spMk id="4" creationId="{1E32FFA7-5520-4544-BEE4-2422CE75BEA5}"/>
          </ac:spMkLst>
        </pc:spChg>
        <pc:graphicFrameChg chg="add del modGraphic">
          <ac:chgData name="Nomaphelo Ndzundzu" userId="6cf2107b-ae09-446c-91cc-2837c8b91ea6" providerId="ADAL" clId="{973F1357-8E6E-46B1-9F7E-542EB5EFF3ED}" dt="2022-03-01T10:54:12.148" v="30" actId="27309"/>
          <ac:graphicFrameMkLst>
            <pc:docMk/>
            <pc:sldMk cId="3035673368" sldId="257"/>
            <ac:graphicFrameMk id="6" creationId="{2BE73173-1499-41F8-B7DB-3E4A7D29989F}"/>
          </ac:graphicFrameMkLst>
        </pc:graphicFrameChg>
        <pc:picChg chg="mod">
          <ac:chgData name="Nomaphelo Ndzundzu" userId="6cf2107b-ae09-446c-91cc-2837c8b91ea6" providerId="ADAL" clId="{973F1357-8E6E-46B1-9F7E-542EB5EFF3ED}" dt="2022-03-01T10:53:29.152" v="26" actId="1076"/>
          <ac:picMkLst>
            <pc:docMk/>
            <pc:sldMk cId="3035673368" sldId="257"/>
            <ac:picMk id="11" creationId="{C546CF75-FA4F-4C53-A1A7-AE7A9CE31590}"/>
          </ac:picMkLst>
        </pc:picChg>
      </pc:sldChg>
      <pc:sldChg chg="modSp mod">
        <pc:chgData name="Nomaphelo Ndzundzu" userId="6cf2107b-ae09-446c-91cc-2837c8b91ea6" providerId="ADAL" clId="{973F1357-8E6E-46B1-9F7E-542EB5EFF3ED}" dt="2022-03-01T10:55:40.362" v="54" actId="20577"/>
        <pc:sldMkLst>
          <pc:docMk/>
          <pc:sldMk cId="3908142518" sldId="569"/>
        </pc:sldMkLst>
        <pc:spChg chg="mod">
          <ac:chgData name="Nomaphelo Ndzundzu" userId="6cf2107b-ae09-446c-91cc-2837c8b91ea6" providerId="ADAL" clId="{973F1357-8E6E-46B1-9F7E-542EB5EFF3ED}" dt="2022-03-01T10:55:40.362" v="54" actId="20577"/>
          <ac:spMkLst>
            <pc:docMk/>
            <pc:sldMk cId="3908142518" sldId="569"/>
            <ac:spMk id="89" creationId="{CAA45850-B753-4B89-B0E4-8ED3DB39ED87}"/>
          </ac:spMkLst>
        </pc:spChg>
      </pc:sldChg>
      <pc:sldChg chg="modSp mod">
        <pc:chgData name="Nomaphelo Ndzundzu" userId="6cf2107b-ae09-446c-91cc-2837c8b91ea6" providerId="ADAL" clId="{973F1357-8E6E-46B1-9F7E-542EB5EFF3ED}" dt="2022-03-01T10:54:40.489" v="40" actId="20577"/>
        <pc:sldMkLst>
          <pc:docMk/>
          <pc:sldMk cId="2160496519" sldId="572"/>
        </pc:sldMkLst>
        <pc:spChg chg="mod">
          <ac:chgData name="Nomaphelo Ndzundzu" userId="6cf2107b-ae09-446c-91cc-2837c8b91ea6" providerId="ADAL" clId="{973F1357-8E6E-46B1-9F7E-542EB5EFF3ED}" dt="2022-03-01T10:54:40.489" v="40" actId="20577"/>
          <ac:spMkLst>
            <pc:docMk/>
            <pc:sldMk cId="2160496519" sldId="572"/>
            <ac:spMk id="4" creationId="{4B3B326F-B4F8-4917-9080-79C8BCF970D9}"/>
          </ac:spMkLst>
        </pc:spChg>
      </pc:sldChg>
      <pc:sldChg chg="modSp mod">
        <pc:chgData name="Nomaphelo Ndzundzu" userId="6cf2107b-ae09-446c-91cc-2837c8b91ea6" providerId="ADAL" clId="{973F1357-8E6E-46B1-9F7E-542EB5EFF3ED}" dt="2022-03-01T10:54:46.603" v="47" actId="20577"/>
        <pc:sldMkLst>
          <pc:docMk/>
          <pc:sldMk cId="4051096533" sldId="574"/>
        </pc:sldMkLst>
        <pc:spChg chg="mod">
          <ac:chgData name="Nomaphelo Ndzundzu" userId="6cf2107b-ae09-446c-91cc-2837c8b91ea6" providerId="ADAL" clId="{973F1357-8E6E-46B1-9F7E-542EB5EFF3ED}" dt="2022-03-01T10:54:46.603" v="47" actId="20577"/>
          <ac:spMkLst>
            <pc:docMk/>
            <pc:sldMk cId="4051096533" sldId="574"/>
            <ac:spMk id="4" creationId="{91CB42CE-5147-456C-A034-D42E49895496}"/>
          </ac:spMkLst>
        </pc:spChg>
      </pc:sldChg>
      <pc:sldChg chg="modSp mod">
        <pc:chgData name="Nomaphelo Ndzundzu" userId="6cf2107b-ae09-446c-91cc-2837c8b91ea6" providerId="ADAL" clId="{973F1357-8E6E-46B1-9F7E-542EB5EFF3ED}" dt="2022-03-01T10:53:59.298" v="28" actId="14826"/>
        <pc:sldMkLst>
          <pc:docMk/>
          <pc:sldMk cId="1673956227" sldId="577"/>
        </pc:sldMkLst>
        <pc:spChg chg="mod">
          <ac:chgData name="Nomaphelo Ndzundzu" userId="6cf2107b-ae09-446c-91cc-2837c8b91ea6" providerId="ADAL" clId="{973F1357-8E6E-46B1-9F7E-542EB5EFF3ED}" dt="2022-03-01T10:52:30.599" v="23" actId="20577"/>
          <ac:spMkLst>
            <pc:docMk/>
            <pc:sldMk cId="1673956227" sldId="577"/>
            <ac:spMk id="4" creationId="{1E32FFA7-5520-4544-BEE4-2422CE75BEA5}"/>
          </ac:spMkLst>
        </pc:spChg>
        <pc:picChg chg="mod">
          <ac:chgData name="Nomaphelo Ndzundzu" userId="6cf2107b-ae09-446c-91cc-2837c8b91ea6" providerId="ADAL" clId="{973F1357-8E6E-46B1-9F7E-542EB5EFF3ED}" dt="2022-03-01T10:53:59.298" v="28" actId="14826"/>
          <ac:picMkLst>
            <pc:docMk/>
            <pc:sldMk cId="1673956227" sldId="577"/>
            <ac:picMk id="11" creationId="{C546CF75-FA4F-4C53-A1A7-AE7A9CE3159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02071077489657E-2"/>
          <c:y val="7.0082481484886938E-2"/>
          <c:w val="0.91236559992291244"/>
          <c:h val="0.6472023276567241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69"/>
              </a:solidFill>
              <a:ln>
                <a:noFill/>
              </a:ln>
              <a:effectLst/>
            </c:spPr>
            <c:extLst>
              <c:ext xmlns:c16="http://schemas.microsoft.com/office/drawing/2014/chart" uri="{C3380CC4-5D6E-409C-BE32-E72D297353CC}">
                <c16:uniqueId val="{00000001-BBF6-4A33-85A3-899A2F9D6172}"/>
              </c:ext>
            </c:extLst>
          </c:dPt>
          <c:dPt>
            <c:idx val="1"/>
            <c:invertIfNegative val="0"/>
            <c:bubble3D val="0"/>
            <c:spPr>
              <a:solidFill>
                <a:srgbClr val="FFFF69"/>
              </a:solidFill>
              <a:ln>
                <a:noFill/>
              </a:ln>
              <a:effectLst/>
            </c:spPr>
            <c:extLst>
              <c:ext xmlns:c16="http://schemas.microsoft.com/office/drawing/2014/chart" uri="{C3380CC4-5D6E-409C-BE32-E72D297353CC}">
                <c16:uniqueId val="{00000003-BBF6-4A33-85A3-899A2F9D6172}"/>
              </c:ext>
            </c:extLst>
          </c:dPt>
          <c:dPt>
            <c:idx val="2"/>
            <c:invertIfNegative val="0"/>
            <c:bubble3D val="0"/>
            <c:spPr>
              <a:solidFill>
                <a:srgbClr val="FFFF69"/>
              </a:solidFill>
              <a:ln>
                <a:noFill/>
              </a:ln>
              <a:effectLst/>
            </c:spPr>
            <c:extLst>
              <c:ext xmlns:c16="http://schemas.microsoft.com/office/drawing/2014/chart" uri="{C3380CC4-5D6E-409C-BE32-E72D297353CC}">
                <c16:uniqueId val="{00000005-BBF6-4A33-85A3-899A2F9D6172}"/>
              </c:ext>
            </c:extLst>
          </c:dPt>
          <c:dPt>
            <c:idx val="3"/>
            <c:invertIfNegative val="0"/>
            <c:bubble3D val="0"/>
            <c:spPr>
              <a:solidFill>
                <a:srgbClr val="FFFF69"/>
              </a:solidFill>
              <a:ln>
                <a:noFill/>
              </a:ln>
              <a:effectLst/>
            </c:spPr>
            <c:extLst>
              <c:ext xmlns:c16="http://schemas.microsoft.com/office/drawing/2014/chart" uri="{C3380CC4-5D6E-409C-BE32-E72D297353CC}">
                <c16:uniqueId val="{00000007-BBF6-4A33-85A3-899A2F9D6172}"/>
              </c:ext>
            </c:extLst>
          </c:dPt>
          <c:dPt>
            <c:idx val="4"/>
            <c:invertIfNegative val="0"/>
            <c:bubble3D val="0"/>
            <c:spPr>
              <a:solidFill>
                <a:srgbClr val="FFFF69"/>
              </a:solidFill>
              <a:ln>
                <a:noFill/>
              </a:ln>
              <a:effectLst/>
            </c:spPr>
            <c:extLst>
              <c:ext xmlns:c16="http://schemas.microsoft.com/office/drawing/2014/chart" uri="{C3380CC4-5D6E-409C-BE32-E72D297353CC}">
                <c16:uniqueId val="{00000009-BBF6-4A33-85A3-899A2F9D6172}"/>
              </c:ext>
            </c:extLst>
          </c:dPt>
          <c:dPt>
            <c:idx val="5"/>
            <c:invertIfNegative val="0"/>
            <c:bubble3D val="0"/>
            <c:spPr>
              <a:solidFill>
                <a:schemeClr val="accent4">
                  <a:lumMod val="75000"/>
                </a:schemeClr>
              </a:solidFill>
              <a:ln>
                <a:noFill/>
              </a:ln>
              <a:effectLst/>
            </c:spPr>
            <c:extLst>
              <c:ext xmlns:c16="http://schemas.microsoft.com/office/drawing/2014/chart" uri="{C3380CC4-5D6E-409C-BE32-E72D297353CC}">
                <c16:uniqueId val="{0000000B-BBF6-4A33-85A3-899A2F9D6172}"/>
              </c:ext>
            </c:extLst>
          </c:dPt>
          <c:dPt>
            <c:idx val="6"/>
            <c:invertIfNegative val="0"/>
            <c:bubble3D val="0"/>
            <c:spPr>
              <a:solidFill>
                <a:schemeClr val="accent4">
                  <a:lumMod val="75000"/>
                </a:schemeClr>
              </a:solidFill>
              <a:ln>
                <a:noFill/>
              </a:ln>
              <a:effectLst/>
            </c:spPr>
            <c:extLst>
              <c:ext xmlns:c16="http://schemas.microsoft.com/office/drawing/2014/chart" uri="{C3380CC4-5D6E-409C-BE32-E72D297353CC}">
                <c16:uniqueId val="{0000000D-BBF6-4A33-85A3-899A2F9D6172}"/>
              </c:ext>
            </c:extLst>
          </c:dPt>
          <c:dPt>
            <c:idx val="7"/>
            <c:invertIfNegative val="0"/>
            <c:bubble3D val="0"/>
            <c:spPr>
              <a:solidFill>
                <a:schemeClr val="accent4">
                  <a:lumMod val="75000"/>
                </a:schemeClr>
              </a:solidFill>
              <a:ln>
                <a:noFill/>
              </a:ln>
              <a:effectLst/>
            </c:spPr>
            <c:extLst>
              <c:ext xmlns:c16="http://schemas.microsoft.com/office/drawing/2014/chart" uri="{C3380CC4-5D6E-409C-BE32-E72D297353CC}">
                <c16:uniqueId val="{0000000F-BBF6-4A33-85A3-899A2F9D6172}"/>
              </c:ext>
            </c:extLst>
          </c:dPt>
          <c:dPt>
            <c:idx val="8"/>
            <c:invertIfNegative val="0"/>
            <c:bubble3D val="0"/>
            <c:spPr>
              <a:solidFill>
                <a:schemeClr val="accent4">
                  <a:lumMod val="75000"/>
                </a:schemeClr>
              </a:solidFill>
              <a:ln>
                <a:noFill/>
              </a:ln>
              <a:effectLst/>
            </c:spPr>
            <c:extLst>
              <c:ext xmlns:c16="http://schemas.microsoft.com/office/drawing/2014/chart" uri="{C3380CC4-5D6E-409C-BE32-E72D297353CC}">
                <c16:uniqueId val="{00000011-BBF6-4A33-85A3-899A2F9D6172}"/>
              </c:ext>
            </c:extLst>
          </c:dPt>
          <c:dPt>
            <c:idx val="9"/>
            <c:invertIfNegative val="0"/>
            <c:bubble3D val="0"/>
            <c:spPr>
              <a:solidFill>
                <a:schemeClr val="accent4">
                  <a:lumMod val="75000"/>
                </a:schemeClr>
              </a:solidFill>
              <a:ln>
                <a:noFill/>
              </a:ln>
              <a:effectLst/>
            </c:spPr>
            <c:extLst>
              <c:ext xmlns:c16="http://schemas.microsoft.com/office/drawing/2014/chart" uri="{C3380CC4-5D6E-409C-BE32-E72D297353CC}">
                <c16:uniqueId val="{00000013-BBF6-4A33-85A3-899A2F9D6172}"/>
              </c:ext>
            </c:extLst>
          </c:dPt>
          <c:dPt>
            <c:idx val="10"/>
            <c:invertIfNegative val="0"/>
            <c:bubble3D val="0"/>
            <c:spPr>
              <a:solidFill>
                <a:srgbClr val="5B9EDB"/>
              </a:solidFill>
              <a:ln>
                <a:noFill/>
              </a:ln>
              <a:effectLst/>
            </c:spPr>
            <c:extLst>
              <c:ext xmlns:c16="http://schemas.microsoft.com/office/drawing/2014/chart" uri="{C3380CC4-5D6E-409C-BE32-E72D297353CC}">
                <c16:uniqueId val="{00000015-BBF6-4A33-85A3-899A2F9D6172}"/>
              </c:ext>
            </c:extLst>
          </c:dPt>
          <c:dPt>
            <c:idx val="11"/>
            <c:invertIfNegative val="0"/>
            <c:bubble3D val="0"/>
            <c:spPr>
              <a:solidFill>
                <a:srgbClr val="5B9EDB"/>
              </a:solidFill>
              <a:ln>
                <a:noFill/>
              </a:ln>
              <a:effectLst/>
            </c:spPr>
            <c:extLst>
              <c:ext xmlns:c16="http://schemas.microsoft.com/office/drawing/2014/chart" uri="{C3380CC4-5D6E-409C-BE32-E72D297353CC}">
                <c16:uniqueId val="{00000017-BBF6-4A33-85A3-899A2F9D6172}"/>
              </c:ext>
            </c:extLst>
          </c:dPt>
          <c:dPt>
            <c:idx val="12"/>
            <c:invertIfNegative val="0"/>
            <c:bubble3D val="0"/>
            <c:spPr>
              <a:solidFill>
                <a:srgbClr val="5B9EDB"/>
              </a:solidFill>
              <a:ln>
                <a:noFill/>
              </a:ln>
              <a:effectLst/>
            </c:spPr>
            <c:extLst>
              <c:ext xmlns:c16="http://schemas.microsoft.com/office/drawing/2014/chart" uri="{C3380CC4-5D6E-409C-BE32-E72D297353CC}">
                <c16:uniqueId val="{00000019-BBF6-4A33-85A3-899A2F9D6172}"/>
              </c:ext>
            </c:extLst>
          </c:dPt>
          <c:dPt>
            <c:idx val="13"/>
            <c:invertIfNegative val="0"/>
            <c:bubble3D val="0"/>
            <c:spPr>
              <a:solidFill>
                <a:srgbClr val="5B9EDB"/>
              </a:solidFill>
              <a:ln>
                <a:noFill/>
              </a:ln>
              <a:effectLst/>
            </c:spPr>
            <c:extLst>
              <c:ext xmlns:c16="http://schemas.microsoft.com/office/drawing/2014/chart" uri="{C3380CC4-5D6E-409C-BE32-E72D297353CC}">
                <c16:uniqueId val="{0000001B-BBF6-4A33-85A3-899A2F9D6172}"/>
              </c:ext>
            </c:extLst>
          </c:dPt>
          <c:dPt>
            <c:idx val="14"/>
            <c:invertIfNegative val="0"/>
            <c:bubble3D val="0"/>
            <c:spPr>
              <a:solidFill>
                <a:srgbClr val="5B9EDB"/>
              </a:solidFill>
              <a:ln>
                <a:noFill/>
              </a:ln>
              <a:effectLst/>
            </c:spPr>
            <c:extLst>
              <c:ext xmlns:c16="http://schemas.microsoft.com/office/drawing/2014/chart" uri="{C3380CC4-5D6E-409C-BE32-E72D297353CC}">
                <c16:uniqueId val="{0000001D-BBF6-4A33-85A3-899A2F9D6172}"/>
              </c:ext>
            </c:extLst>
          </c:dPt>
          <c:dPt>
            <c:idx val="15"/>
            <c:invertIfNegative val="0"/>
            <c:bubble3D val="0"/>
            <c:spPr>
              <a:solidFill>
                <a:srgbClr val="5B9EDB"/>
              </a:solidFill>
              <a:ln>
                <a:noFill/>
              </a:ln>
              <a:effectLst/>
            </c:spPr>
            <c:extLst>
              <c:ext xmlns:c16="http://schemas.microsoft.com/office/drawing/2014/chart" uri="{C3380CC4-5D6E-409C-BE32-E72D297353CC}">
                <c16:uniqueId val="{0000001F-BBF6-4A33-85A3-899A2F9D6172}"/>
              </c:ext>
            </c:extLst>
          </c:dPt>
          <c:dPt>
            <c:idx val="16"/>
            <c:invertIfNegative val="0"/>
            <c:bubble3D val="0"/>
            <c:spPr>
              <a:solidFill>
                <a:srgbClr val="5B9EDB"/>
              </a:solidFill>
              <a:ln>
                <a:noFill/>
              </a:ln>
              <a:effectLst/>
            </c:spPr>
            <c:extLst>
              <c:ext xmlns:c16="http://schemas.microsoft.com/office/drawing/2014/chart" uri="{C3380CC4-5D6E-409C-BE32-E72D297353CC}">
                <c16:uniqueId val="{00000021-BBF6-4A33-85A3-899A2F9D6172}"/>
              </c:ext>
            </c:extLst>
          </c:dPt>
          <c:dPt>
            <c:idx val="17"/>
            <c:invertIfNegative val="0"/>
            <c:bubble3D val="0"/>
            <c:spPr>
              <a:solidFill>
                <a:srgbClr val="5B9EDB"/>
              </a:solidFill>
              <a:ln>
                <a:noFill/>
              </a:ln>
              <a:effectLst/>
            </c:spPr>
            <c:extLst>
              <c:ext xmlns:c16="http://schemas.microsoft.com/office/drawing/2014/chart" uri="{C3380CC4-5D6E-409C-BE32-E72D297353CC}">
                <c16:uniqueId val="{00000023-BBF6-4A33-85A3-899A2F9D6172}"/>
              </c:ext>
            </c:extLst>
          </c:dPt>
          <c:dPt>
            <c:idx val="18"/>
            <c:invertIfNegative val="0"/>
            <c:bubble3D val="0"/>
            <c:spPr>
              <a:solidFill>
                <a:srgbClr val="5B9EDB"/>
              </a:solidFill>
              <a:ln>
                <a:noFill/>
              </a:ln>
              <a:effectLst/>
            </c:spPr>
            <c:extLst>
              <c:ext xmlns:c16="http://schemas.microsoft.com/office/drawing/2014/chart" uri="{C3380CC4-5D6E-409C-BE32-E72D297353CC}">
                <c16:uniqueId val="{00000025-BBF6-4A33-85A3-899A2F9D6172}"/>
              </c:ext>
            </c:extLst>
          </c:dPt>
          <c:dPt>
            <c:idx val="19"/>
            <c:invertIfNegative val="0"/>
            <c:bubble3D val="0"/>
            <c:spPr>
              <a:solidFill>
                <a:srgbClr val="5B9EDB"/>
              </a:solidFill>
              <a:ln>
                <a:noFill/>
              </a:ln>
              <a:effectLst/>
            </c:spPr>
            <c:extLst>
              <c:ext xmlns:c16="http://schemas.microsoft.com/office/drawing/2014/chart" uri="{C3380CC4-5D6E-409C-BE32-E72D297353CC}">
                <c16:uniqueId val="{00000027-BBF6-4A33-85A3-899A2F9D6172}"/>
              </c:ext>
            </c:extLst>
          </c:dPt>
          <c:dPt>
            <c:idx val="20"/>
            <c:invertIfNegative val="0"/>
            <c:bubble3D val="0"/>
            <c:spPr>
              <a:solidFill>
                <a:srgbClr val="5B9EDB"/>
              </a:solidFill>
              <a:ln>
                <a:noFill/>
              </a:ln>
              <a:effectLst/>
            </c:spPr>
            <c:extLst>
              <c:ext xmlns:c16="http://schemas.microsoft.com/office/drawing/2014/chart" uri="{C3380CC4-5D6E-409C-BE32-E72D297353CC}">
                <c16:uniqueId val="{00000029-BBF6-4A33-85A3-899A2F9D6172}"/>
              </c:ext>
            </c:extLst>
          </c:dPt>
          <c:dPt>
            <c:idx val="21"/>
            <c:invertIfNegative val="0"/>
            <c:bubble3D val="0"/>
            <c:spPr>
              <a:solidFill>
                <a:srgbClr val="A568D2"/>
              </a:solidFill>
              <a:ln>
                <a:noFill/>
              </a:ln>
              <a:effectLst/>
            </c:spPr>
            <c:extLst>
              <c:ext xmlns:c16="http://schemas.microsoft.com/office/drawing/2014/chart" uri="{C3380CC4-5D6E-409C-BE32-E72D297353CC}">
                <c16:uniqueId val="{0000002B-BBF6-4A33-85A3-899A2F9D6172}"/>
              </c:ext>
            </c:extLst>
          </c:dPt>
          <c:dPt>
            <c:idx val="22"/>
            <c:invertIfNegative val="0"/>
            <c:bubble3D val="0"/>
            <c:spPr>
              <a:solidFill>
                <a:srgbClr val="A568D2"/>
              </a:solidFill>
              <a:ln>
                <a:noFill/>
              </a:ln>
              <a:effectLst/>
            </c:spPr>
            <c:extLst>
              <c:ext xmlns:c16="http://schemas.microsoft.com/office/drawing/2014/chart" uri="{C3380CC4-5D6E-409C-BE32-E72D297353CC}">
                <c16:uniqueId val="{0000002D-BBF6-4A33-85A3-899A2F9D6172}"/>
              </c:ext>
            </c:extLst>
          </c:dPt>
          <c:dPt>
            <c:idx val="23"/>
            <c:invertIfNegative val="0"/>
            <c:bubble3D val="0"/>
            <c:spPr>
              <a:solidFill>
                <a:srgbClr val="A568D2"/>
              </a:solidFill>
              <a:ln>
                <a:noFill/>
              </a:ln>
              <a:effectLst/>
            </c:spPr>
            <c:extLst>
              <c:ext xmlns:c16="http://schemas.microsoft.com/office/drawing/2014/chart" uri="{C3380CC4-5D6E-409C-BE32-E72D297353CC}">
                <c16:uniqueId val="{0000002F-BBF6-4A33-85A3-899A2F9D6172}"/>
              </c:ext>
            </c:extLst>
          </c:dPt>
          <c:dPt>
            <c:idx val="24"/>
            <c:invertIfNegative val="0"/>
            <c:bubble3D val="0"/>
            <c:spPr>
              <a:solidFill>
                <a:srgbClr val="A568D2"/>
              </a:solidFill>
              <a:ln>
                <a:noFill/>
              </a:ln>
              <a:effectLst/>
            </c:spPr>
            <c:extLst>
              <c:ext xmlns:c16="http://schemas.microsoft.com/office/drawing/2014/chart" uri="{C3380CC4-5D6E-409C-BE32-E72D297353CC}">
                <c16:uniqueId val="{00000031-BBF6-4A33-85A3-899A2F9D6172}"/>
              </c:ext>
            </c:extLst>
          </c:dPt>
          <c:dPt>
            <c:idx val="25"/>
            <c:invertIfNegative val="0"/>
            <c:bubble3D val="0"/>
            <c:spPr>
              <a:solidFill>
                <a:srgbClr val="FF7575"/>
              </a:solidFill>
              <a:ln>
                <a:noFill/>
              </a:ln>
              <a:effectLst/>
            </c:spPr>
            <c:extLst>
              <c:ext xmlns:c16="http://schemas.microsoft.com/office/drawing/2014/chart" uri="{C3380CC4-5D6E-409C-BE32-E72D297353CC}">
                <c16:uniqueId val="{00000033-BBF6-4A33-85A3-899A2F9D6172}"/>
              </c:ext>
            </c:extLst>
          </c:dPt>
          <c:dPt>
            <c:idx val="26"/>
            <c:invertIfNegative val="0"/>
            <c:bubble3D val="0"/>
            <c:spPr>
              <a:solidFill>
                <a:srgbClr val="FF7575"/>
              </a:solidFill>
              <a:ln>
                <a:noFill/>
              </a:ln>
              <a:effectLst/>
            </c:spPr>
            <c:extLst>
              <c:ext xmlns:c16="http://schemas.microsoft.com/office/drawing/2014/chart" uri="{C3380CC4-5D6E-409C-BE32-E72D297353CC}">
                <c16:uniqueId val="{00000035-BBF6-4A33-85A3-899A2F9D6172}"/>
              </c:ext>
            </c:extLst>
          </c:dPt>
          <c:dPt>
            <c:idx val="27"/>
            <c:invertIfNegative val="0"/>
            <c:bubble3D val="0"/>
            <c:spPr>
              <a:solidFill>
                <a:srgbClr val="FF7575"/>
              </a:solidFill>
              <a:ln>
                <a:noFill/>
              </a:ln>
              <a:effectLst/>
            </c:spPr>
            <c:extLst>
              <c:ext xmlns:c16="http://schemas.microsoft.com/office/drawing/2014/chart" uri="{C3380CC4-5D6E-409C-BE32-E72D297353CC}">
                <c16:uniqueId val="{00000037-BBF6-4A33-85A3-899A2F9D6172}"/>
              </c:ext>
            </c:extLst>
          </c:dPt>
          <c:dPt>
            <c:idx val="28"/>
            <c:invertIfNegative val="0"/>
            <c:bubble3D val="0"/>
            <c:spPr>
              <a:solidFill>
                <a:srgbClr val="FF7575"/>
              </a:solidFill>
              <a:ln>
                <a:noFill/>
              </a:ln>
              <a:effectLst/>
            </c:spPr>
            <c:extLst>
              <c:ext xmlns:c16="http://schemas.microsoft.com/office/drawing/2014/chart" uri="{C3380CC4-5D6E-409C-BE32-E72D297353CC}">
                <c16:uniqueId val="{00000039-BBF6-4A33-85A3-899A2F9D6172}"/>
              </c:ext>
            </c:extLst>
          </c:dPt>
          <c:dPt>
            <c:idx val="29"/>
            <c:invertIfNegative val="0"/>
            <c:bubble3D val="0"/>
            <c:spPr>
              <a:solidFill>
                <a:srgbClr val="FF7575"/>
              </a:solidFill>
              <a:ln>
                <a:noFill/>
              </a:ln>
              <a:effectLst/>
            </c:spPr>
            <c:extLst>
              <c:ext xmlns:c16="http://schemas.microsoft.com/office/drawing/2014/chart" uri="{C3380CC4-5D6E-409C-BE32-E72D297353CC}">
                <c16:uniqueId val="{0000003B-BBF6-4A33-85A3-899A2F9D6172}"/>
              </c:ext>
            </c:extLst>
          </c:dPt>
          <c:dPt>
            <c:idx val="30"/>
            <c:invertIfNegative val="0"/>
            <c:bubble3D val="0"/>
            <c:spPr>
              <a:solidFill>
                <a:srgbClr val="FFC000"/>
              </a:solidFill>
              <a:ln>
                <a:noFill/>
              </a:ln>
              <a:effectLst/>
            </c:spPr>
            <c:extLst>
              <c:ext xmlns:c16="http://schemas.microsoft.com/office/drawing/2014/chart" uri="{C3380CC4-5D6E-409C-BE32-E72D297353CC}">
                <c16:uniqueId val="{0000003D-BBF6-4A33-85A3-899A2F9D6172}"/>
              </c:ext>
            </c:extLst>
          </c:dPt>
          <c:dPt>
            <c:idx val="31"/>
            <c:invertIfNegative val="0"/>
            <c:bubble3D val="0"/>
            <c:spPr>
              <a:solidFill>
                <a:srgbClr val="FFC000"/>
              </a:solidFill>
              <a:ln>
                <a:noFill/>
              </a:ln>
              <a:effectLst/>
            </c:spPr>
            <c:extLst>
              <c:ext xmlns:c16="http://schemas.microsoft.com/office/drawing/2014/chart" uri="{C3380CC4-5D6E-409C-BE32-E72D297353CC}">
                <c16:uniqueId val="{0000003F-BBF6-4A33-85A3-899A2F9D6172}"/>
              </c:ext>
            </c:extLst>
          </c:dPt>
          <c:dPt>
            <c:idx val="32"/>
            <c:invertIfNegative val="0"/>
            <c:bubble3D val="0"/>
            <c:spPr>
              <a:solidFill>
                <a:srgbClr val="FFC000"/>
              </a:solidFill>
              <a:ln>
                <a:noFill/>
              </a:ln>
              <a:effectLst/>
            </c:spPr>
            <c:extLst>
              <c:ext xmlns:c16="http://schemas.microsoft.com/office/drawing/2014/chart" uri="{C3380CC4-5D6E-409C-BE32-E72D297353CC}">
                <c16:uniqueId val="{00000041-BBF6-4A33-85A3-899A2F9D6172}"/>
              </c:ext>
            </c:extLst>
          </c:dPt>
          <c:dPt>
            <c:idx val="33"/>
            <c:invertIfNegative val="0"/>
            <c:bubble3D val="0"/>
            <c:spPr>
              <a:solidFill>
                <a:srgbClr val="FFC000"/>
              </a:solidFill>
              <a:ln>
                <a:noFill/>
              </a:ln>
              <a:effectLst/>
            </c:spPr>
            <c:extLst>
              <c:ext xmlns:c16="http://schemas.microsoft.com/office/drawing/2014/chart" uri="{C3380CC4-5D6E-409C-BE32-E72D297353CC}">
                <c16:uniqueId val="{00000043-BBF6-4A33-85A3-899A2F9D6172}"/>
              </c:ext>
            </c:extLst>
          </c:dPt>
          <c:dPt>
            <c:idx val="34"/>
            <c:invertIfNegative val="0"/>
            <c:bubble3D val="0"/>
            <c:spPr>
              <a:solidFill>
                <a:srgbClr val="FFC000"/>
              </a:solidFill>
              <a:ln>
                <a:noFill/>
              </a:ln>
              <a:effectLst/>
            </c:spPr>
            <c:extLst>
              <c:ext xmlns:c16="http://schemas.microsoft.com/office/drawing/2014/chart" uri="{C3380CC4-5D6E-409C-BE32-E72D297353CC}">
                <c16:uniqueId val="{00000045-BBF6-4A33-85A3-899A2F9D6172}"/>
              </c:ext>
            </c:extLst>
          </c:dPt>
          <c:dPt>
            <c:idx val="35"/>
            <c:invertIfNegative val="0"/>
            <c:bubble3D val="0"/>
            <c:spPr>
              <a:solidFill>
                <a:srgbClr val="FFC000"/>
              </a:solidFill>
              <a:ln>
                <a:noFill/>
              </a:ln>
              <a:effectLst/>
            </c:spPr>
            <c:extLst>
              <c:ext xmlns:c16="http://schemas.microsoft.com/office/drawing/2014/chart" uri="{C3380CC4-5D6E-409C-BE32-E72D297353CC}">
                <c16:uniqueId val="{00000047-BBF6-4A33-85A3-899A2F9D6172}"/>
              </c:ext>
            </c:extLst>
          </c:dPt>
          <c:dPt>
            <c:idx val="36"/>
            <c:invertIfNegative val="0"/>
            <c:bubble3D val="0"/>
            <c:spPr>
              <a:solidFill>
                <a:srgbClr val="FFC000"/>
              </a:solidFill>
              <a:ln>
                <a:noFill/>
              </a:ln>
              <a:effectLst/>
            </c:spPr>
            <c:extLst>
              <c:ext xmlns:c16="http://schemas.microsoft.com/office/drawing/2014/chart" uri="{C3380CC4-5D6E-409C-BE32-E72D297353CC}">
                <c16:uniqueId val="{00000049-BBF6-4A33-85A3-899A2F9D6172}"/>
              </c:ext>
            </c:extLst>
          </c:dPt>
          <c:dPt>
            <c:idx val="37"/>
            <c:invertIfNegative val="0"/>
            <c:bubble3D val="0"/>
            <c:spPr>
              <a:solidFill>
                <a:srgbClr val="FFC000"/>
              </a:solidFill>
              <a:ln>
                <a:noFill/>
              </a:ln>
              <a:effectLst/>
            </c:spPr>
            <c:extLst>
              <c:ext xmlns:c16="http://schemas.microsoft.com/office/drawing/2014/chart" uri="{C3380CC4-5D6E-409C-BE32-E72D297353CC}">
                <c16:uniqueId val="{0000004B-BBF6-4A33-85A3-899A2F9D6172}"/>
              </c:ext>
            </c:extLst>
          </c:dPt>
          <c:dPt>
            <c:idx val="38"/>
            <c:invertIfNegative val="0"/>
            <c:bubble3D val="0"/>
            <c:spPr>
              <a:solidFill>
                <a:srgbClr val="FFC000"/>
              </a:solidFill>
              <a:ln>
                <a:noFill/>
              </a:ln>
              <a:effectLst/>
            </c:spPr>
            <c:extLst>
              <c:ext xmlns:c16="http://schemas.microsoft.com/office/drawing/2014/chart" uri="{C3380CC4-5D6E-409C-BE32-E72D297353CC}">
                <c16:uniqueId val="{0000004D-BBF6-4A33-85A3-899A2F9D6172}"/>
              </c:ext>
            </c:extLst>
          </c:dPt>
          <c:cat>
            <c:strRef>
              <c:f>'[Copy of 20201007_Asmt notes_Engineering_Rev2.xlsx]Architecture'!$F$5:$F$43</c:f>
              <c:strCache>
                <c:ptCount val="39"/>
                <c:pt idx="0">
                  <c:v>01-Asset Management Policy</c:v>
                </c:pt>
                <c:pt idx="1">
                  <c:v>02-Strategic Asset Management Plan &amp; Objectives</c:v>
                </c:pt>
                <c:pt idx="2">
                  <c:v>03-Demand Analysis</c:v>
                </c:pt>
                <c:pt idx="3">
                  <c:v>04-Strategic Planning</c:v>
                </c:pt>
                <c:pt idx="4">
                  <c:v>05-Asset Management Planning</c:v>
                </c:pt>
                <c:pt idx="5">
                  <c:v>06-Capital Investment Decision-Making</c:v>
                </c:pt>
                <c:pt idx="6">
                  <c:v>07-Operations &amp; Maintenance Decision-Making</c:v>
                </c:pt>
                <c:pt idx="7">
                  <c:v>08-Lifecycle Value Realisation</c:v>
                </c:pt>
                <c:pt idx="8">
                  <c:v>09-Resourcing Strategy</c:v>
                </c:pt>
                <c:pt idx="9">
                  <c:v>10-Shutdown &amp; Outage Strategy</c:v>
                </c:pt>
                <c:pt idx="10">
                  <c:v>11-Technical Standards &amp; Legislation</c:v>
                </c:pt>
                <c:pt idx="11">
                  <c:v>12-Asset Creation &amp; Acquisition</c:v>
                </c:pt>
                <c:pt idx="12">
                  <c:v>13-Systems Engineering</c:v>
                </c:pt>
                <c:pt idx="13">
                  <c:v>14-Configuration Management</c:v>
                </c:pt>
                <c:pt idx="14">
                  <c:v>15-Maintenance Delivery</c:v>
                </c:pt>
                <c:pt idx="15">
                  <c:v>16-Reliability Engineering</c:v>
                </c:pt>
                <c:pt idx="16">
                  <c:v>17-Asset Operations</c:v>
                </c:pt>
                <c:pt idx="17">
                  <c:v>18-Resource Management</c:v>
                </c:pt>
                <c:pt idx="18">
                  <c:v>19-Shutdown &amp; Outage Mgmt</c:v>
                </c:pt>
                <c:pt idx="19">
                  <c:v>20-Fault &amp; Incident Response</c:v>
                </c:pt>
                <c:pt idx="20">
                  <c:v>21-Asset Decommissioning &amp; Disposal</c:v>
                </c:pt>
                <c:pt idx="21">
                  <c:v>22-Asset Information Strategy</c:v>
                </c:pt>
                <c:pt idx="22">
                  <c:v>23-Asset Information Standards</c:v>
                </c:pt>
                <c:pt idx="23">
                  <c:v>24-Asset Information Systems</c:v>
                </c:pt>
                <c:pt idx="24">
                  <c:v>25-Data &amp; Information</c:v>
                </c:pt>
                <c:pt idx="25">
                  <c:v>26-Procurement &amp; Supply Chain</c:v>
                </c:pt>
                <c:pt idx="26">
                  <c:v>27-Asset Management Leadership</c:v>
                </c:pt>
                <c:pt idx="27">
                  <c:v>28-Organisational Structure</c:v>
                </c:pt>
                <c:pt idx="28">
                  <c:v>29-Organisational Culture</c:v>
                </c:pt>
                <c:pt idx="29">
                  <c:v>30-Competence Management</c:v>
                </c:pt>
                <c:pt idx="30">
                  <c:v>31-Risk Assessment &amp; Management</c:v>
                </c:pt>
                <c:pt idx="31">
                  <c:v>32-Contingency planning &amp; resilience analysis</c:v>
                </c:pt>
                <c:pt idx="32">
                  <c:v>33-Sustainable Development</c:v>
                </c:pt>
                <c:pt idx="33">
                  <c:v>34-Management of change</c:v>
                </c:pt>
                <c:pt idx="34">
                  <c:v>35-Asset Performance &amp; Health Monitoring</c:v>
                </c:pt>
                <c:pt idx="35">
                  <c:v>36-Asset Management System Monitoring</c:v>
                </c:pt>
                <c:pt idx="36">
                  <c:v>37-Mgmt review, audit &amp; assurance</c:v>
                </c:pt>
                <c:pt idx="37">
                  <c:v>38-Asset Costing &amp; Valuation</c:v>
                </c:pt>
                <c:pt idx="38">
                  <c:v>39-Stakeholder Engagement</c:v>
                </c:pt>
              </c:strCache>
            </c:strRef>
          </c:cat>
          <c:val>
            <c:numRef>
              <c:f>'[Copy of 20201007_Asmt notes_Engineering_Rev2.xlsx]Architecture'!$G$5:$G$43</c:f>
              <c:numCache>
                <c:formatCode>General</c:formatCode>
                <c:ptCount val="39"/>
                <c:pt idx="0">
                  <c:v>2</c:v>
                </c:pt>
                <c:pt idx="1">
                  <c:v>2</c:v>
                </c:pt>
                <c:pt idx="2">
                  <c:v>1</c:v>
                </c:pt>
                <c:pt idx="3">
                  <c:v>1</c:v>
                </c:pt>
                <c:pt idx="4">
                  <c:v>1</c:v>
                </c:pt>
                <c:pt idx="5">
                  <c:v>2</c:v>
                </c:pt>
                <c:pt idx="6">
                  <c:v>2</c:v>
                </c:pt>
                <c:pt idx="7">
                  <c:v>1</c:v>
                </c:pt>
                <c:pt idx="8">
                  <c:v>2</c:v>
                </c:pt>
                <c:pt idx="9">
                  <c:v>2</c:v>
                </c:pt>
                <c:pt idx="10">
                  <c:v>3</c:v>
                </c:pt>
                <c:pt idx="11">
                  <c:v>3</c:v>
                </c:pt>
                <c:pt idx="12">
                  <c:v>2</c:v>
                </c:pt>
                <c:pt idx="13">
                  <c:v>1</c:v>
                </c:pt>
                <c:pt idx="14">
                  <c:v>2</c:v>
                </c:pt>
                <c:pt idx="15">
                  <c:v>1</c:v>
                </c:pt>
                <c:pt idx="16">
                  <c:v>3</c:v>
                </c:pt>
                <c:pt idx="17">
                  <c:v>2</c:v>
                </c:pt>
                <c:pt idx="18">
                  <c:v>3</c:v>
                </c:pt>
                <c:pt idx="19">
                  <c:v>3</c:v>
                </c:pt>
                <c:pt idx="20">
                  <c:v>3</c:v>
                </c:pt>
                <c:pt idx="21">
                  <c:v>2</c:v>
                </c:pt>
                <c:pt idx="22">
                  <c:v>2</c:v>
                </c:pt>
                <c:pt idx="23">
                  <c:v>2</c:v>
                </c:pt>
                <c:pt idx="24">
                  <c:v>2</c:v>
                </c:pt>
                <c:pt idx="25">
                  <c:v>2</c:v>
                </c:pt>
                <c:pt idx="26">
                  <c:v>2</c:v>
                </c:pt>
                <c:pt idx="27">
                  <c:v>2</c:v>
                </c:pt>
                <c:pt idx="28">
                  <c:v>2</c:v>
                </c:pt>
                <c:pt idx="29">
                  <c:v>3</c:v>
                </c:pt>
                <c:pt idx="30">
                  <c:v>3</c:v>
                </c:pt>
                <c:pt idx="31">
                  <c:v>2</c:v>
                </c:pt>
                <c:pt idx="32">
                  <c:v>2</c:v>
                </c:pt>
                <c:pt idx="33">
                  <c:v>2</c:v>
                </c:pt>
                <c:pt idx="34">
                  <c:v>2</c:v>
                </c:pt>
                <c:pt idx="35">
                  <c:v>2</c:v>
                </c:pt>
                <c:pt idx="36">
                  <c:v>2</c:v>
                </c:pt>
                <c:pt idx="37">
                  <c:v>2</c:v>
                </c:pt>
                <c:pt idx="38">
                  <c:v>2</c:v>
                </c:pt>
              </c:numCache>
            </c:numRef>
          </c:val>
          <c:extLst>
            <c:ext xmlns:c16="http://schemas.microsoft.com/office/drawing/2014/chart" uri="{C3380CC4-5D6E-409C-BE32-E72D297353CC}">
              <c16:uniqueId val="{0000004E-BBF6-4A33-85A3-899A2F9D6172}"/>
            </c:ext>
          </c:extLst>
        </c:ser>
        <c:dLbls>
          <c:showLegendKey val="0"/>
          <c:showVal val="0"/>
          <c:showCatName val="0"/>
          <c:showSerName val="0"/>
          <c:showPercent val="0"/>
          <c:showBubbleSize val="0"/>
        </c:dLbls>
        <c:gapWidth val="219"/>
        <c:overlap val="-27"/>
        <c:axId val="460339208"/>
        <c:axId val="460337896"/>
      </c:barChart>
      <c:catAx>
        <c:axId val="46033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Roboto Light" panose="02000000000000000000" pitchFamily="2" charset="0"/>
                <a:ea typeface="Roboto Light" panose="02000000000000000000" pitchFamily="2" charset="0"/>
                <a:cs typeface="+mn-cs"/>
              </a:defRPr>
            </a:pPr>
            <a:endParaRPr lang="en-US"/>
          </a:p>
        </c:txPr>
        <c:crossAx val="460337896"/>
        <c:crosses val="autoZero"/>
        <c:auto val="1"/>
        <c:lblAlgn val="ctr"/>
        <c:lblOffset val="100"/>
        <c:noMultiLvlLbl val="0"/>
      </c:catAx>
      <c:valAx>
        <c:axId val="46033789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n-US"/>
          </a:p>
        </c:txPr>
        <c:crossAx val="4603392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0.0912</cdr:x>
      <cdr:y>0.29954</cdr:y>
    </cdr:from>
    <cdr:to>
      <cdr:x>1</cdr:x>
      <cdr:y>0.29954</cdr:y>
    </cdr:to>
    <cdr:cxnSp macro="">
      <cdr:nvCxnSpPr>
        <cdr:cNvPr id="3" name="Straight Connector 2">
          <a:extLst xmlns:a="http://schemas.openxmlformats.org/drawingml/2006/main">
            <a:ext uri="{FF2B5EF4-FFF2-40B4-BE49-F238E27FC236}">
              <a16:creationId xmlns:a16="http://schemas.microsoft.com/office/drawing/2014/main" id="{F2F5FEF2-F6F6-4840-94A7-1543DDF6C03E}"/>
            </a:ext>
          </a:extLst>
        </cdr:cNvPr>
        <cdr:cNvCxnSpPr/>
      </cdr:nvCxnSpPr>
      <cdr:spPr>
        <a:xfrm xmlns:a="http://schemas.openxmlformats.org/drawingml/2006/main">
          <a:off x="816039" y="1507350"/>
          <a:ext cx="8131760" cy="0"/>
        </a:xfrm>
        <a:prstGeom xmlns:a="http://schemas.openxmlformats.org/drawingml/2006/main" prst="line">
          <a:avLst/>
        </a:prstGeom>
        <a:ln xmlns:a="http://schemas.openxmlformats.org/drawingml/2006/main">
          <a:solidFill>
            <a:schemeClr val="bg2">
              <a:lumMod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C371F9-3CAD-4E5D-99E5-B364621746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02CFE3-4640-4B89-A481-53A3C1BFA8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15C963-782A-4D1F-A5EE-BB9AF703B429}" type="datetimeFigureOut">
              <a:rPr lang="en-US" smtClean="0"/>
              <a:t>3/25/2022</a:t>
            </a:fld>
            <a:endParaRPr lang="en-US"/>
          </a:p>
        </p:txBody>
      </p:sp>
      <p:sp>
        <p:nvSpPr>
          <p:cNvPr id="4" name="Footer Placeholder 3">
            <a:extLst>
              <a:ext uri="{FF2B5EF4-FFF2-40B4-BE49-F238E27FC236}">
                <a16:creationId xmlns:a16="http://schemas.microsoft.com/office/drawing/2014/main" id="{98D60954-CAC1-454B-84D8-1316E09B0F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94032E-2394-4838-A9E8-5EF900E688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9F6B66-F21C-4E8E-A40C-66AB6B00EE43}" type="slidenum">
              <a:rPr lang="en-US" smtClean="0"/>
              <a:t>‹#›</a:t>
            </a:fld>
            <a:endParaRPr lang="en-US"/>
          </a:p>
        </p:txBody>
      </p:sp>
    </p:spTree>
    <p:extLst>
      <p:ext uri="{BB962C8B-B14F-4D97-AF65-F5344CB8AC3E}">
        <p14:creationId xmlns:p14="http://schemas.microsoft.com/office/powerpoint/2010/main" val="2351327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05687-24B1-4CEF-8DC8-37C7FDAA626D}"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53D0A-D8D9-43F8-8938-C36BE3436E17}" type="slidenum">
              <a:rPr lang="en-US" smtClean="0"/>
              <a:t>‹#›</a:t>
            </a:fld>
            <a:endParaRPr lang="en-US"/>
          </a:p>
        </p:txBody>
      </p:sp>
    </p:spTree>
    <p:extLst>
      <p:ext uri="{BB962C8B-B14F-4D97-AF65-F5344CB8AC3E}">
        <p14:creationId xmlns:p14="http://schemas.microsoft.com/office/powerpoint/2010/main" val="143579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www.facebook.com/ZutariAfrica/" TargetMode="External"/><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6.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hyperlink" Target="https://www.youtube.com/channel/UClDjldd7d8kq_r6J95cL3cQ/featured" TargetMode="External"/><Relationship Id="rId4" Type="http://schemas.openxmlformats.org/officeDocument/2006/relationships/hyperlink" Target="https://www.linkedin.com/company/zutari/" TargetMode="External"/><Relationship Id="rId9" Type="http://schemas.openxmlformats.org/officeDocument/2006/relationships/image" Target="../media/image1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8.xml"/><Relationship Id="rId5" Type="http://schemas.microsoft.com/office/2007/relationships/hdphoto" Target="../media/hdphoto2.wdp"/><Relationship Id="rId4" Type="http://schemas.openxmlformats.org/officeDocument/2006/relationships/image" Target="../media/image2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8.xml"/><Relationship Id="rId5" Type="http://schemas.microsoft.com/office/2007/relationships/hdphoto" Target="../media/hdphoto2.wdp"/><Relationship Id="rId4"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8.xml"/><Relationship Id="rId5" Type="http://schemas.microsoft.com/office/2007/relationships/hdphoto" Target="../media/hdphoto2.wdp"/><Relationship Id="rId4" Type="http://schemas.openxmlformats.org/officeDocument/2006/relationships/image" Target="../media/image2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8.xml"/><Relationship Id="rId5" Type="http://schemas.microsoft.com/office/2007/relationships/hdphoto" Target="../media/hdphoto2.wdp"/><Relationship Id="rId4" Type="http://schemas.openxmlformats.org/officeDocument/2006/relationships/image" Target="../media/image2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s://www.facebook.com/ZutariAfrica/" TargetMode="External"/><Relationship Id="rId2" Type="http://schemas.openxmlformats.org/officeDocument/2006/relationships/hyperlink" Target="https://www.linkedin.com/company/zutari/" TargetMode="External"/><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s://www.facebook.com/ZutariAfrica/" TargetMode="External"/><Relationship Id="rId2" Type="http://schemas.openxmlformats.org/officeDocument/2006/relationships/hyperlink" Target="https://www.linkedin.com/company/zutari/" TargetMode="External"/><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www.facebook.com/ZutariAfrica/" TargetMode="External"/><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11.xml"/><Relationship Id="rId6" Type="http://schemas.openxmlformats.org/officeDocument/2006/relationships/image" Target="../media/image16.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hyperlink" Target="https://www.youtube.com/channel/UClDjldd7d8kq_r6J95cL3cQ/featured" TargetMode="External"/><Relationship Id="rId4" Type="http://schemas.openxmlformats.org/officeDocument/2006/relationships/hyperlink" Target="https://www.linkedin.com/company/zutari/" TargetMode="External"/><Relationship Id="rId9" Type="http://schemas.openxmlformats.org/officeDocument/2006/relationships/image" Target="../media/image1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www.facebook.com/ZutariAfrica/" TargetMode="External"/><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11.xml"/><Relationship Id="rId6" Type="http://schemas.openxmlformats.org/officeDocument/2006/relationships/image" Target="../media/image16.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hyperlink" Target="https://www.youtube.com/channel/UClDjldd7d8kq_r6J95cL3cQ/featured" TargetMode="External"/><Relationship Id="rId4" Type="http://schemas.openxmlformats.org/officeDocument/2006/relationships/hyperlink" Target="https://www.linkedin.com/company/zutari/" TargetMode="External"/><Relationship Id="rId9" Type="http://schemas.openxmlformats.org/officeDocument/2006/relationships/image" Target="../media/image18.sv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www.facebook.com/ZutariAfrica/" TargetMode="External"/><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11.xml"/><Relationship Id="rId6" Type="http://schemas.openxmlformats.org/officeDocument/2006/relationships/image" Target="../media/image16.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hyperlink" Target="https://www.youtube.com/channel/UClDjldd7d8kq_r6J95cL3cQ/featured" TargetMode="External"/><Relationship Id="rId4" Type="http://schemas.openxmlformats.org/officeDocument/2006/relationships/hyperlink" Target="https://www.linkedin.com/company/zutari/" TargetMode="External"/><Relationship Id="rId9" Type="http://schemas.openxmlformats.org/officeDocument/2006/relationships/image" Target="../media/image18.sv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hyperlink" Target="https://www.facebook.com/ZutariAfrica/" TargetMode="External"/><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11.xml"/><Relationship Id="rId6" Type="http://schemas.openxmlformats.org/officeDocument/2006/relationships/image" Target="../media/image16.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hyperlink" Target="https://www.youtube.com/channel/UClDjldd7d8kq_r6J95cL3cQ/featured" TargetMode="External"/><Relationship Id="rId4" Type="http://schemas.openxmlformats.org/officeDocument/2006/relationships/hyperlink" Target="https://www.linkedin.com/company/zutari/" TargetMode="External"/><Relationship Id="rId9" Type="http://schemas.openxmlformats.org/officeDocument/2006/relationships/image" Target="../media/image18.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Master" Target="../slideMasters/slideMaster12.xml"/><Relationship Id="rId4" Type="http://schemas.openxmlformats.org/officeDocument/2006/relationships/image" Target="../media/image2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Master" Target="../slideMasters/slideMaster12.xml"/><Relationship Id="rId5" Type="http://schemas.microsoft.com/office/2007/relationships/hdphoto" Target="../media/hdphoto4.wdp"/><Relationship Id="rId4" Type="http://schemas.openxmlformats.org/officeDocument/2006/relationships/image" Target="../media/image2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2.xml"/><Relationship Id="rId5" Type="http://schemas.microsoft.com/office/2007/relationships/hdphoto" Target="../media/hdphoto4.wdp"/><Relationship Id="rId4" Type="http://schemas.openxmlformats.org/officeDocument/2006/relationships/image" Target="../media/image2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12.xml"/><Relationship Id="rId4" Type="http://schemas.microsoft.com/office/2007/relationships/hdphoto" Target="../media/hdphoto3.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7" name="Google Shape;12;p22" descr="ZUT030_PowerPoint_5-01.png">
            <a:extLst>
              <a:ext uri="{FF2B5EF4-FFF2-40B4-BE49-F238E27FC236}">
                <a16:creationId xmlns:a16="http://schemas.microsoft.com/office/drawing/2014/main" id="{16686D7C-43B2-4931-9E10-7145DBA68DFD}"/>
              </a:ext>
            </a:extLst>
          </p:cNvPr>
          <p:cNvPicPr preferRelativeResize="0"/>
          <p:nvPr userDrawn="1"/>
        </p:nvPicPr>
        <p:blipFill rotWithShape="1">
          <a:blip r:embed="rId2">
            <a:alphaModFix/>
          </a:blip>
          <a:srcRect/>
          <a:stretch/>
        </p:blipFill>
        <p:spPr>
          <a:xfrm>
            <a:off x="0" y="-1"/>
            <a:ext cx="12192000" cy="6858667"/>
          </a:xfrm>
          <a:prstGeom prst="rect">
            <a:avLst/>
          </a:prstGeom>
          <a:noFill/>
          <a:ln>
            <a:noFill/>
          </a:ln>
        </p:spPr>
      </p:pic>
      <p:sp>
        <p:nvSpPr>
          <p:cNvPr id="11" name="Google Shape;9;p21">
            <a:extLst>
              <a:ext uri="{FF2B5EF4-FFF2-40B4-BE49-F238E27FC236}">
                <a16:creationId xmlns:a16="http://schemas.microsoft.com/office/drawing/2014/main" id="{33E4F14D-85EB-49E8-87F5-29C68B26B745}"/>
              </a:ext>
            </a:extLst>
          </p:cNvPr>
          <p:cNvSpPr txBox="1">
            <a:spLocks noGrp="1"/>
          </p:cNvSpPr>
          <p:nvPr>
            <p:ph type="title" hasCustomPrompt="1"/>
          </p:nvPr>
        </p:nvSpPr>
        <p:spPr>
          <a:xfrm>
            <a:off x="465033" y="3431974"/>
            <a:ext cx="5365237" cy="102155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1400"/>
              <a:buFont typeface="Arial"/>
              <a:buNone/>
              <a:defRPr sz="1800" b="0"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Click to add text</a:t>
            </a:r>
            <a:endParaRPr/>
          </a:p>
        </p:txBody>
      </p:sp>
      <p:sp>
        <p:nvSpPr>
          <p:cNvPr id="12" name="Google Shape;10;p21">
            <a:extLst>
              <a:ext uri="{FF2B5EF4-FFF2-40B4-BE49-F238E27FC236}">
                <a16:creationId xmlns:a16="http://schemas.microsoft.com/office/drawing/2014/main" id="{E82F9A7E-8DA8-48C4-86A8-C689F368DBED}"/>
              </a:ext>
            </a:extLst>
          </p:cNvPr>
          <p:cNvSpPr txBox="1">
            <a:spLocks noGrp="1"/>
          </p:cNvSpPr>
          <p:nvPr>
            <p:ph type="body" idx="1" hasCustomPrompt="1"/>
          </p:nvPr>
        </p:nvSpPr>
        <p:spPr>
          <a:xfrm>
            <a:off x="465033" y="1544132"/>
            <a:ext cx="4747170" cy="1887841"/>
          </a:xfrm>
          <a:prstGeom prst="rect">
            <a:avLst/>
          </a:prstGeom>
          <a:noFill/>
          <a:ln>
            <a:noFill/>
          </a:ln>
        </p:spPr>
        <p:txBody>
          <a:bodyPr spcFirstLastPara="1" wrap="square" lIns="91425" tIns="45700" rIns="91425" bIns="45700" anchor="b" anchorCtr="0">
            <a:normAutofit/>
          </a:bodyPr>
          <a:lstStyle>
            <a:lvl1pPr marL="0" lvl="0" indent="-228600" algn="l">
              <a:lnSpc>
                <a:spcPct val="100000"/>
              </a:lnSpc>
              <a:spcBef>
                <a:spcPts val="220"/>
              </a:spcBef>
              <a:spcAft>
                <a:spcPts val="0"/>
              </a:spcAft>
              <a:buClr>
                <a:schemeClr val="dk2"/>
              </a:buClr>
              <a:buSzPts val="1100"/>
              <a:buNone/>
              <a:defRPr sz="3200" b="1">
                <a:solidFill>
                  <a:schemeClr val="bg1"/>
                </a:solidFill>
                <a:latin typeface="Arial" panose="020B0604020202020204" pitchFamily="34" charset="0"/>
                <a:cs typeface="Arial" panose="020B0604020202020204" pitchFamily="34" charset="0"/>
              </a:defRPr>
            </a:lvl1pPr>
            <a:lvl2pPr marL="914400" lvl="1" indent="-228600" algn="l">
              <a:spcBef>
                <a:spcPts val="360"/>
              </a:spcBef>
              <a:spcAft>
                <a:spcPts val="0"/>
              </a:spcAft>
              <a:buClr>
                <a:srgbClr val="898989"/>
              </a:buClr>
              <a:buSzPts val="1800"/>
              <a:buNone/>
              <a:defRPr sz="1800">
                <a:solidFill>
                  <a:srgbClr val="898989"/>
                </a:solidFill>
              </a:defRPr>
            </a:lvl2pPr>
            <a:lvl3pPr marL="1371600" lvl="2" indent="-228600" algn="l">
              <a:spcBef>
                <a:spcPts val="320"/>
              </a:spcBef>
              <a:spcAft>
                <a:spcPts val="0"/>
              </a:spcAft>
              <a:buClr>
                <a:srgbClr val="898989"/>
              </a:buClr>
              <a:buSzPts val="1600"/>
              <a:buNone/>
              <a:defRPr sz="1600">
                <a:solidFill>
                  <a:srgbClr val="898989"/>
                </a:solidFill>
              </a:defRPr>
            </a:lvl3pPr>
            <a:lvl4pPr marL="1828800" lvl="3" indent="-228600" algn="l">
              <a:spcBef>
                <a:spcPts val="280"/>
              </a:spcBef>
              <a:spcAft>
                <a:spcPts val="0"/>
              </a:spcAft>
              <a:buClr>
                <a:srgbClr val="898989"/>
              </a:buClr>
              <a:buSzPts val="1400"/>
              <a:buNone/>
              <a:defRPr sz="1400">
                <a:solidFill>
                  <a:srgbClr val="898989"/>
                </a:solidFill>
              </a:defRPr>
            </a:lvl4pPr>
            <a:lvl5pPr marL="2286000" lvl="4" indent="-228600" algn="l">
              <a:spcBef>
                <a:spcPts val="280"/>
              </a:spcBef>
              <a:spcAft>
                <a:spcPts val="0"/>
              </a:spcAft>
              <a:buClr>
                <a:srgbClr val="898989"/>
              </a:buClr>
              <a:buSzPts val="1400"/>
              <a:buNone/>
              <a:defRPr sz="1400">
                <a:solidFill>
                  <a:srgbClr val="898989"/>
                </a:solidFill>
              </a:defRPr>
            </a:lvl5pPr>
            <a:lvl6pPr marL="2743200" lvl="5" indent="-228600" algn="l">
              <a:spcBef>
                <a:spcPts val="280"/>
              </a:spcBef>
              <a:spcAft>
                <a:spcPts val="0"/>
              </a:spcAft>
              <a:buClr>
                <a:srgbClr val="898989"/>
              </a:buClr>
              <a:buSzPts val="1400"/>
              <a:buNone/>
              <a:defRPr sz="1400">
                <a:solidFill>
                  <a:srgbClr val="898989"/>
                </a:solidFill>
              </a:defRPr>
            </a:lvl6pPr>
            <a:lvl7pPr marL="3200400" lvl="6" indent="-228600" algn="l">
              <a:spcBef>
                <a:spcPts val="280"/>
              </a:spcBef>
              <a:spcAft>
                <a:spcPts val="0"/>
              </a:spcAft>
              <a:buClr>
                <a:srgbClr val="898989"/>
              </a:buClr>
              <a:buSzPts val="1400"/>
              <a:buNone/>
              <a:defRPr sz="1400">
                <a:solidFill>
                  <a:srgbClr val="898989"/>
                </a:solidFill>
              </a:defRPr>
            </a:lvl7pPr>
            <a:lvl8pPr marL="3657600" lvl="7" indent="-228600" algn="l">
              <a:spcBef>
                <a:spcPts val="280"/>
              </a:spcBef>
              <a:spcAft>
                <a:spcPts val="0"/>
              </a:spcAft>
              <a:buClr>
                <a:srgbClr val="898989"/>
              </a:buClr>
              <a:buSzPts val="1400"/>
              <a:buNone/>
              <a:defRPr sz="1400">
                <a:solidFill>
                  <a:srgbClr val="898989"/>
                </a:solidFill>
              </a:defRPr>
            </a:lvl8pPr>
            <a:lvl9pPr marL="4114800" lvl="8" indent="-228600" algn="l">
              <a:spcBef>
                <a:spcPts val="280"/>
              </a:spcBef>
              <a:spcAft>
                <a:spcPts val="0"/>
              </a:spcAft>
              <a:buClr>
                <a:srgbClr val="898989"/>
              </a:buClr>
              <a:buSzPts val="1400"/>
              <a:buNone/>
              <a:defRPr sz="1400">
                <a:solidFill>
                  <a:srgbClr val="898989"/>
                </a:solidFill>
              </a:defRPr>
            </a:lvl9pPr>
          </a:lstStyle>
          <a:p>
            <a:r>
              <a:rPr lang="en-ZA"/>
              <a:t>Click to add text</a:t>
            </a:r>
            <a:endParaRPr/>
          </a:p>
        </p:txBody>
      </p:sp>
    </p:spTree>
    <p:extLst>
      <p:ext uri="{BB962C8B-B14F-4D97-AF65-F5344CB8AC3E}">
        <p14:creationId xmlns:p14="http://schemas.microsoft.com/office/powerpoint/2010/main" val="34633612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4">
    <p:spTree>
      <p:nvGrpSpPr>
        <p:cNvPr id="1" name=""/>
        <p:cNvGrpSpPr/>
        <p:nvPr/>
      </p:nvGrpSpPr>
      <p:grpSpPr>
        <a:xfrm>
          <a:off x="0" y="0"/>
          <a:ext cx="0" cy="0"/>
          <a:chOff x="0" y="0"/>
          <a:chExt cx="0" cy="0"/>
        </a:xfrm>
      </p:grpSpPr>
      <p:sp>
        <p:nvSpPr>
          <p:cNvPr id="10" name="Google Shape;20;p24">
            <a:extLst>
              <a:ext uri="{FF2B5EF4-FFF2-40B4-BE49-F238E27FC236}">
                <a16:creationId xmlns:a16="http://schemas.microsoft.com/office/drawing/2014/main" id="{8293406F-4489-4242-8314-A9B236E10410}"/>
              </a:ext>
            </a:extLst>
          </p:cNvPr>
          <p:cNvSpPr/>
          <p:nvPr userDrawn="1"/>
        </p:nvSpPr>
        <p:spPr>
          <a:xfrm>
            <a:off x="0" y="0"/>
            <a:ext cx="12192000" cy="6858000"/>
          </a:xfrm>
          <a:prstGeom prst="rect">
            <a:avLst/>
          </a:prstGeom>
          <a:solidFill>
            <a:srgbClr val="181C1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Text Placeholder 2">
            <a:extLst>
              <a:ext uri="{FF2B5EF4-FFF2-40B4-BE49-F238E27FC236}">
                <a16:creationId xmlns:a16="http://schemas.microsoft.com/office/drawing/2014/main" id="{243E7287-3D87-4747-A78A-58DDAD72CA66}"/>
              </a:ext>
            </a:extLst>
          </p:cNvPr>
          <p:cNvSpPr>
            <a:spLocks noGrp="1"/>
          </p:cNvSpPr>
          <p:nvPr>
            <p:ph type="body" sz="quarter" idx="42"/>
          </p:nvPr>
        </p:nvSpPr>
        <p:spPr>
          <a:xfrm>
            <a:off x="1803401" y="2132450"/>
            <a:ext cx="4512732" cy="4529666"/>
          </a:xfrm>
          <a:prstGeom prst="rect">
            <a:avLst/>
          </a:prstGeom>
        </p:spPr>
        <p:txBody>
          <a:bodyPr numCol="1"/>
          <a:lstStyle>
            <a:lvl1pPr marL="514350" indent="-514350">
              <a:lnSpc>
                <a:spcPct val="100000"/>
              </a:lnSpc>
              <a:spcBef>
                <a:spcPts val="600"/>
              </a:spcBef>
              <a:buFont typeface="+mj-lt"/>
              <a:buAutoNum type="arabicPeriod"/>
              <a:defRPr sz="1600">
                <a:solidFill>
                  <a:schemeClr val="bg1"/>
                </a:solidFill>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solidFill>
                  <a:schemeClr val="bg1"/>
                </a:solidFill>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solidFill>
                  <a:schemeClr val="bg1"/>
                </a:solidFill>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D96CA9-5D8D-4742-BBD0-CA2D8877D219}"/>
              </a:ext>
            </a:extLst>
          </p:cNvPr>
          <p:cNvSpPr>
            <a:spLocks noGrp="1"/>
          </p:cNvSpPr>
          <p:nvPr>
            <p:ph type="body" sz="quarter" idx="43"/>
          </p:nvPr>
        </p:nvSpPr>
        <p:spPr>
          <a:xfrm>
            <a:off x="6443136" y="2132450"/>
            <a:ext cx="4512732" cy="4529666"/>
          </a:xfrm>
          <a:prstGeom prst="rect">
            <a:avLst/>
          </a:prstGeom>
        </p:spPr>
        <p:txBody>
          <a:bodyPr numCol="1"/>
          <a:lstStyle>
            <a:lvl1pPr marL="514350" indent="-514350">
              <a:lnSpc>
                <a:spcPct val="100000"/>
              </a:lnSpc>
              <a:spcBef>
                <a:spcPts val="600"/>
              </a:spcBef>
              <a:buFont typeface="+mj-lt"/>
              <a:buAutoNum type="arabicPeriod"/>
              <a:defRPr sz="1600">
                <a:solidFill>
                  <a:schemeClr val="bg1"/>
                </a:solidFill>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solidFill>
                  <a:schemeClr val="bg1"/>
                </a:solidFill>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solidFill>
                  <a:schemeClr val="bg1"/>
                </a:solidFill>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131839EC-7E25-41CE-B128-6D31EFA4FA07}"/>
              </a:ext>
            </a:extLst>
          </p:cNvPr>
          <p:cNvGrpSpPr/>
          <p:nvPr userDrawn="1"/>
        </p:nvGrpSpPr>
        <p:grpSpPr>
          <a:xfrm>
            <a:off x="-15955" y="-9427"/>
            <a:ext cx="4724951" cy="3231272"/>
            <a:chOff x="-15955" y="-9427"/>
            <a:chExt cx="4724951" cy="3231272"/>
          </a:xfrm>
        </p:grpSpPr>
        <p:sp>
          <p:nvSpPr>
            <p:cNvPr id="15" name="Isosceles Triangle 11">
              <a:extLst>
                <a:ext uri="{FF2B5EF4-FFF2-40B4-BE49-F238E27FC236}">
                  <a16:creationId xmlns:a16="http://schemas.microsoft.com/office/drawing/2014/main" id="{7B51FB21-E292-499E-8D93-FE8AD4DAF1E5}"/>
                </a:ext>
              </a:extLst>
            </p:cNvPr>
            <p:cNvSpPr/>
            <p:nvPr userDrawn="1"/>
          </p:nvSpPr>
          <p:spPr>
            <a:xfrm rot="16200000" flipH="1" flipV="1">
              <a:off x="730885" y="-756267"/>
              <a:ext cx="3231272" cy="472495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0 w 2348553"/>
                <a:gd name="connsiteY0" fmla="*/ 3254349 h 3263660"/>
                <a:gd name="connsiteX1" fmla="*/ 1387 w 2348553"/>
                <a:gd name="connsiteY1" fmla="*/ 818065 h 3263660"/>
                <a:gd name="connsiteX2" fmla="*/ 152164 w 2348553"/>
                <a:gd name="connsiteY2" fmla="*/ 542364 h 3263660"/>
                <a:gd name="connsiteX3" fmla="*/ 440533 w 2348553"/>
                <a:gd name="connsiteY3" fmla="*/ 0 h 3263660"/>
                <a:gd name="connsiteX4" fmla="*/ 2348553 w 2348553"/>
                <a:gd name="connsiteY4" fmla="*/ 3263660 h 3263660"/>
                <a:gd name="connsiteX5" fmla="*/ 0 w 2348553"/>
                <a:gd name="connsiteY5" fmla="*/ 3254349 h 3263660"/>
                <a:gd name="connsiteX0" fmla="*/ 0 w 2348553"/>
                <a:gd name="connsiteY0" fmla="*/ 3254349 h 3263660"/>
                <a:gd name="connsiteX1" fmla="*/ 1387 w 2348553"/>
                <a:gd name="connsiteY1" fmla="*/ 818065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0 w 2348553"/>
                <a:gd name="connsiteY0" fmla="*/ 3254349 h 3263660"/>
                <a:gd name="connsiteX1" fmla="*/ 163750 w 2348553"/>
                <a:gd name="connsiteY1" fmla="*/ 1073206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134774 w 2483327"/>
                <a:gd name="connsiteY0" fmla="*/ 3254349 h 3263660"/>
                <a:gd name="connsiteX1" fmla="*/ 286938 w 2483327"/>
                <a:gd name="connsiteY1" fmla="*/ 542364 h 3263660"/>
                <a:gd name="connsiteX2" fmla="*/ 286938 w 2483327"/>
                <a:gd name="connsiteY2" fmla="*/ 542364 h 3263660"/>
                <a:gd name="connsiteX3" fmla="*/ 575307 w 2483327"/>
                <a:gd name="connsiteY3" fmla="*/ 0 h 3263660"/>
                <a:gd name="connsiteX4" fmla="*/ 2483327 w 2483327"/>
                <a:gd name="connsiteY4" fmla="*/ 3263660 h 3263660"/>
                <a:gd name="connsiteX5" fmla="*/ 134774 w 2483327"/>
                <a:gd name="connsiteY5" fmla="*/ 3254349 h 3263660"/>
                <a:gd name="connsiteX0" fmla="*/ 134774 w 2274575"/>
                <a:gd name="connsiteY0" fmla="*/ 3254349 h 3254349"/>
                <a:gd name="connsiteX1" fmla="*/ 286938 w 2274575"/>
                <a:gd name="connsiteY1" fmla="*/ 542364 h 3254349"/>
                <a:gd name="connsiteX2" fmla="*/ 286938 w 2274575"/>
                <a:gd name="connsiteY2" fmla="*/ 542364 h 3254349"/>
                <a:gd name="connsiteX3" fmla="*/ 575307 w 2274575"/>
                <a:gd name="connsiteY3" fmla="*/ 0 h 3254349"/>
                <a:gd name="connsiteX4" fmla="*/ 2274575 w 2274575"/>
                <a:gd name="connsiteY4" fmla="*/ 2904143 h 3254349"/>
                <a:gd name="connsiteX5" fmla="*/ 134774 w 2274575"/>
                <a:gd name="connsiteY5" fmla="*/ 3254349 h 3254349"/>
                <a:gd name="connsiteX0" fmla="*/ 171331 w 2148769"/>
                <a:gd name="connsiteY0" fmla="*/ 2912229 h 2912229"/>
                <a:gd name="connsiteX1" fmla="*/ 161132 w 2148769"/>
                <a:gd name="connsiteY1" fmla="*/ 542364 h 2912229"/>
                <a:gd name="connsiteX2" fmla="*/ 161132 w 2148769"/>
                <a:gd name="connsiteY2" fmla="*/ 542364 h 2912229"/>
                <a:gd name="connsiteX3" fmla="*/ 449501 w 2148769"/>
                <a:gd name="connsiteY3" fmla="*/ 0 h 2912229"/>
                <a:gd name="connsiteX4" fmla="*/ 2148769 w 2148769"/>
                <a:gd name="connsiteY4" fmla="*/ 2904143 h 2912229"/>
                <a:gd name="connsiteX5" fmla="*/ 171331 w 2148769"/>
                <a:gd name="connsiteY5" fmla="*/ 2912229 h 2912229"/>
                <a:gd name="connsiteX0" fmla="*/ 10199 w 1987637"/>
                <a:gd name="connsiteY0" fmla="*/ 2912229 h 2912229"/>
                <a:gd name="connsiteX1" fmla="*/ 0 w 1987637"/>
                <a:gd name="connsiteY1" fmla="*/ 542364 h 2912229"/>
                <a:gd name="connsiteX2" fmla="*/ 0 w 1987637"/>
                <a:gd name="connsiteY2" fmla="*/ 542364 h 2912229"/>
                <a:gd name="connsiteX3" fmla="*/ 288369 w 1987637"/>
                <a:gd name="connsiteY3" fmla="*/ 0 h 2912229"/>
                <a:gd name="connsiteX4" fmla="*/ 1987637 w 1987637"/>
                <a:gd name="connsiteY4" fmla="*/ 2904143 h 2912229"/>
                <a:gd name="connsiteX5" fmla="*/ 10199 w 1987637"/>
                <a:gd name="connsiteY5" fmla="*/ 2912229 h 2912229"/>
                <a:gd name="connsiteX0" fmla="*/ 844 w 1989879"/>
                <a:gd name="connsiteY0" fmla="*/ 2906432 h 2906432"/>
                <a:gd name="connsiteX1" fmla="*/ 2242 w 1989879"/>
                <a:gd name="connsiteY1" fmla="*/ 542364 h 2906432"/>
                <a:gd name="connsiteX2" fmla="*/ 2242 w 1989879"/>
                <a:gd name="connsiteY2" fmla="*/ 542364 h 2906432"/>
                <a:gd name="connsiteX3" fmla="*/ 290611 w 1989879"/>
                <a:gd name="connsiteY3" fmla="*/ 0 h 2906432"/>
                <a:gd name="connsiteX4" fmla="*/ 1989879 w 1989879"/>
                <a:gd name="connsiteY4" fmla="*/ 2904143 h 2906432"/>
                <a:gd name="connsiteX5" fmla="*/ 844 w 1989879"/>
                <a:gd name="connsiteY5" fmla="*/ 2906432 h 2906432"/>
                <a:gd name="connsiteX0" fmla="*/ 4401 w 1987637"/>
                <a:gd name="connsiteY0" fmla="*/ 2906432 h 2906432"/>
                <a:gd name="connsiteX1" fmla="*/ 0 w 1987637"/>
                <a:gd name="connsiteY1" fmla="*/ 542364 h 2906432"/>
                <a:gd name="connsiteX2" fmla="*/ 0 w 1987637"/>
                <a:gd name="connsiteY2" fmla="*/ 542364 h 2906432"/>
                <a:gd name="connsiteX3" fmla="*/ 288369 w 1987637"/>
                <a:gd name="connsiteY3" fmla="*/ 0 h 2906432"/>
                <a:gd name="connsiteX4" fmla="*/ 1987637 w 1987637"/>
                <a:gd name="connsiteY4" fmla="*/ 2904143 h 2906432"/>
                <a:gd name="connsiteX5" fmla="*/ 4401 w 1987637"/>
                <a:gd name="connsiteY5" fmla="*/ 2906432 h 29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7" h="2906432">
                  <a:moveTo>
                    <a:pt x="4401" y="2906432"/>
                  </a:moveTo>
                  <a:cubicBezTo>
                    <a:pt x="1001" y="2116477"/>
                    <a:pt x="3400" y="1332319"/>
                    <a:pt x="0" y="542364"/>
                  </a:cubicBezTo>
                  <a:lnTo>
                    <a:pt x="0" y="542364"/>
                  </a:lnTo>
                  <a:lnTo>
                    <a:pt x="288369" y="0"/>
                  </a:lnTo>
                  <a:lnTo>
                    <a:pt x="1987637" y="2904143"/>
                  </a:lnTo>
                  <a:lnTo>
                    <a:pt x="4401" y="2906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1">
              <a:extLst>
                <a:ext uri="{FF2B5EF4-FFF2-40B4-BE49-F238E27FC236}">
                  <a16:creationId xmlns:a16="http://schemas.microsoft.com/office/drawing/2014/main" id="{31F813F7-A2D5-4C8C-A777-265890297704}"/>
                </a:ext>
              </a:extLst>
            </p:cNvPr>
            <p:cNvSpPr/>
            <p:nvPr userDrawn="1"/>
          </p:nvSpPr>
          <p:spPr>
            <a:xfrm rot="16200000" flipH="1" flipV="1">
              <a:off x="661043" y="-684458"/>
              <a:ext cx="3045768" cy="439908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157277 w 2433830"/>
                <a:gd name="connsiteY0" fmla="*/ 3263696 h 3263696"/>
                <a:gd name="connsiteX1" fmla="*/ 57 w 2433830"/>
                <a:gd name="connsiteY1" fmla="*/ 889532 h 3263696"/>
                <a:gd name="connsiteX2" fmla="*/ 525810 w 2433830"/>
                <a:gd name="connsiteY2" fmla="*/ 0 h 3263696"/>
                <a:gd name="connsiteX3" fmla="*/ 2433830 w 2433830"/>
                <a:gd name="connsiteY3" fmla="*/ 3263660 h 3263696"/>
                <a:gd name="connsiteX4" fmla="*/ 157277 w 2433830"/>
                <a:gd name="connsiteY4" fmla="*/ 3263696 h 3263696"/>
                <a:gd name="connsiteX0" fmla="*/ 0 w 2276553"/>
                <a:gd name="connsiteY0" fmla="*/ 3263696 h 3263696"/>
                <a:gd name="connsiteX1" fmla="*/ 24619 w 2276553"/>
                <a:gd name="connsiteY1" fmla="*/ 588799 h 3263696"/>
                <a:gd name="connsiteX2" fmla="*/ 368533 w 2276553"/>
                <a:gd name="connsiteY2" fmla="*/ 0 h 3263696"/>
                <a:gd name="connsiteX3" fmla="*/ 2276553 w 2276553"/>
                <a:gd name="connsiteY3" fmla="*/ 3263660 h 3263696"/>
                <a:gd name="connsiteX4" fmla="*/ 0 w 2276553"/>
                <a:gd name="connsiteY4" fmla="*/ 3263696 h 3263696"/>
                <a:gd name="connsiteX0" fmla="*/ 10829 w 2252413"/>
                <a:gd name="connsiteY0" fmla="*/ 3263698 h 3263698"/>
                <a:gd name="connsiteX1" fmla="*/ 479 w 2252413"/>
                <a:gd name="connsiteY1" fmla="*/ 588799 h 3263698"/>
                <a:gd name="connsiteX2" fmla="*/ 344393 w 2252413"/>
                <a:gd name="connsiteY2" fmla="*/ 0 h 3263698"/>
                <a:gd name="connsiteX3" fmla="*/ 2252413 w 2252413"/>
                <a:gd name="connsiteY3" fmla="*/ 3263660 h 3263698"/>
                <a:gd name="connsiteX4" fmla="*/ 10829 w 2252413"/>
                <a:gd name="connsiteY4" fmla="*/ 3263698 h 3263698"/>
                <a:gd name="connsiteX0" fmla="*/ 0 w 2255571"/>
                <a:gd name="connsiteY0" fmla="*/ 3263698 h 3263698"/>
                <a:gd name="connsiteX1" fmla="*/ 3637 w 2255571"/>
                <a:gd name="connsiteY1" fmla="*/ 588799 h 3263698"/>
                <a:gd name="connsiteX2" fmla="*/ 347551 w 2255571"/>
                <a:gd name="connsiteY2" fmla="*/ 0 h 3263698"/>
                <a:gd name="connsiteX3" fmla="*/ 2255571 w 2255571"/>
                <a:gd name="connsiteY3" fmla="*/ 3263660 h 3263698"/>
                <a:gd name="connsiteX4" fmla="*/ 0 w 2255571"/>
                <a:gd name="connsiteY4" fmla="*/ 3263698 h 3263698"/>
                <a:gd name="connsiteX0" fmla="*/ 0 w 2255571"/>
                <a:gd name="connsiteY0" fmla="*/ 3263700 h 3263700"/>
                <a:gd name="connsiteX1" fmla="*/ 3637 w 2255571"/>
                <a:gd name="connsiteY1" fmla="*/ 588799 h 3263700"/>
                <a:gd name="connsiteX2" fmla="*/ 347551 w 2255571"/>
                <a:gd name="connsiteY2" fmla="*/ 0 h 3263700"/>
                <a:gd name="connsiteX3" fmla="*/ 2255571 w 2255571"/>
                <a:gd name="connsiteY3" fmla="*/ 3263660 h 3263700"/>
                <a:gd name="connsiteX4" fmla="*/ 0 w 2255571"/>
                <a:gd name="connsiteY4" fmla="*/ 3263700 h 3263700"/>
                <a:gd name="connsiteX0" fmla="*/ 4102 w 2259673"/>
                <a:gd name="connsiteY0" fmla="*/ 3263700 h 3263700"/>
                <a:gd name="connsiteX1" fmla="*/ 745 w 2259673"/>
                <a:gd name="connsiteY1" fmla="*/ 602786 h 3263700"/>
                <a:gd name="connsiteX2" fmla="*/ 351653 w 2259673"/>
                <a:gd name="connsiteY2" fmla="*/ 0 h 3263700"/>
                <a:gd name="connsiteX3" fmla="*/ 2259673 w 2259673"/>
                <a:gd name="connsiteY3" fmla="*/ 3263660 h 3263700"/>
                <a:gd name="connsiteX4" fmla="*/ 4102 w 2259673"/>
                <a:gd name="connsiteY4" fmla="*/ 3263700 h 32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673" h="3263700">
                  <a:moveTo>
                    <a:pt x="4102" y="3263700"/>
                  </a:moveTo>
                  <a:cubicBezTo>
                    <a:pt x="7647" y="2464811"/>
                    <a:pt x="-2800" y="1401675"/>
                    <a:pt x="745" y="602786"/>
                  </a:cubicBezTo>
                  <a:lnTo>
                    <a:pt x="351653" y="0"/>
                  </a:lnTo>
                  <a:lnTo>
                    <a:pt x="2259673" y="3263660"/>
                  </a:lnTo>
                  <a:lnTo>
                    <a:pt x="4102" y="3263700"/>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Google Shape;23;p24">
            <a:extLst>
              <a:ext uri="{FF2B5EF4-FFF2-40B4-BE49-F238E27FC236}">
                <a16:creationId xmlns:a16="http://schemas.microsoft.com/office/drawing/2014/main" id="{295C33F2-F21B-4D54-8F0C-17E2FC367960}"/>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Contents</a:t>
            </a:r>
            <a:endParaRPr/>
          </a:p>
        </p:txBody>
      </p:sp>
      <p:pic>
        <p:nvPicPr>
          <p:cNvPr id="18" name="Picture 17">
            <a:extLst>
              <a:ext uri="{FF2B5EF4-FFF2-40B4-BE49-F238E27FC236}">
                <a16:creationId xmlns:a16="http://schemas.microsoft.com/office/drawing/2014/main" id="{544D019E-6A6F-4E66-B1B5-981A06E74FD7}"/>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19" name="Isosceles Triangle 11">
            <a:extLst>
              <a:ext uri="{FF2B5EF4-FFF2-40B4-BE49-F238E27FC236}">
                <a16:creationId xmlns:a16="http://schemas.microsoft.com/office/drawing/2014/main" id="{911BA433-19CD-4B40-9BCD-1B0943D291E6}"/>
              </a:ext>
            </a:extLst>
          </p:cNvPr>
          <p:cNvSpPr/>
          <p:nvPr userDrawn="1"/>
        </p:nvSpPr>
        <p:spPr>
          <a:xfrm rot="5400000" flipV="1">
            <a:off x="11285712" y="3825843"/>
            <a:ext cx="983855" cy="86322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96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5">
    <p:spTree>
      <p:nvGrpSpPr>
        <p:cNvPr id="1" name=""/>
        <p:cNvGrpSpPr/>
        <p:nvPr/>
      </p:nvGrpSpPr>
      <p:grpSpPr>
        <a:xfrm>
          <a:off x="0" y="0"/>
          <a:ext cx="0" cy="0"/>
          <a:chOff x="0" y="0"/>
          <a:chExt cx="0" cy="0"/>
        </a:xfrm>
      </p:grpSpPr>
      <p:sp>
        <p:nvSpPr>
          <p:cNvPr id="8" name="Google Shape;20;p24">
            <a:extLst>
              <a:ext uri="{FF2B5EF4-FFF2-40B4-BE49-F238E27FC236}">
                <a16:creationId xmlns:a16="http://schemas.microsoft.com/office/drawing/2014/main" id="{F45B2675-6C94-45EF-819C-05150E2F5645}"/>
              </a:ext>
            </a:extLst>
          </p:cNvPr>
          <p:cNvSpPr/>
          <p:nvPr userDrawn="1"/>
        </p:nvSpPr>
        <p:spPr>
          <a:xfrm>
            <a:off x="-9872" y="0"/>
            <a:ext cx="12201871" cy="6867427"/>
          </a:xfrm>
          <a:prstGeom prst="rect">
            <a:avLst/>
          </a:prstGeom>
          <a:solidFill>
            <a:srgbClr val="00686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C25CA64A-7B9F-4E97-8F86-1090C6191C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02"/>
          <a:stretch/>
        </p:blipFill>
        <p:spPr>
          <a:xfrm>
            <a:off x="-17252" y="0"/>
            <a:ext cx="4710024" cy="3183280"/>
          </a:xfrm>
          <a:prstGeom prst="rect">
            <a:avLst/>
          </a:prstGeom>
        </p:spPr>
      </p:pic>
      <p:pic>
        <p:nvPicPr>
          <p:cNvPr id="7" name="Picture 6">
            <a:extLst>
              <a:ext uri="{FF2B5EF4-FFF2-40B4-BE49-F238E27FC236}">
                <a16:creationId xmlns:a16="http://schemas.microsoft.com/office/drawing/2014/main" id="{E65F7DF8-56EF-4FAA-9F4E-4690F72CBF06}"/>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11" name="Google Shape;23;p24">
            <a:extLst>
              <a:ext uri="{FF2B5EF4-FFF2-40B4-BE49-F238E27FC236}">
                <a16:creationId xmlns:a16="http://schemas.microsoft.com/office/drawing/2014/main" id="{CCBA612E-FCA6-4AAE-A88C-C71C47FF31B7}"/>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Contents</a:t>
            </a:r>
            <a:endParaRPr/>
          </a:p>
        </p:txBody>
      </p:sp>
      <p:sp>
        <p:nvSpPr>
          <p:cNvPr id="9" name="Text Placeholder 2">
            <a:extLst>
              <a:ext uri="{FF2B5EF4-FFF2-40B4-BE49-F238E27FC236}">
                <a16:creationId xmlns:a16="http://schemas.microsoft.com/office/drawing/2014/main" id="{4CB932A3-8503-4F7E-8E33-214C18CC7DB5}"/>
              </a:ext>
            </a:extLst>
          </p:cNvPr>
          <p:cNvSpPr>
            <a:spLocks noGrp="1"/>
          </p:cNvSpPr>
          <p:nvPr>
            <p:ph type="body" sz="quarter" idx="42"/>
          </p:nvPr>
        </p:nvSpPr>
        <p:spPr>
          <a:xfrm>
            <a:off x="1803401" y="2132450"/>
            <a:ext cx="4512732" cy="4529666"/>
          </a:xfrm>
          <a:prstGeom prst="rect">
            <a:avLst/>
          </a:prstGeom>
        </p:spPr>
        <p:txBody>
          <a:bodyPr numCol="1"/>
          <a:lstStyle>
            <a:lvl1pPr marL="514350" indent="-514350">
              <a:lnSpc>
                <a:spcPct val="100000"/>
              </a:lnSpc>
              <a:spcBef>
                <a:spcPts val="600"/>
              </a:spcBef>
              <a:buFont typeface="+mj-lt"/>
              <a:buAutoNum type="arabicPeriod"/>
              <a:defRPr sz="1600">
                <a:solidFill>
                  <a:schemeClr val="bg1"/>
                </a:solidFill>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solidFill>
                  <a:schemeClr val="bg1"/>
                </a:solidFill>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solidFill>
                  <a:schemeClr val="bg1"/>
                </a:solidFill>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6C40934-9651-4FC8-A5A6-D93D42AB1B9B}"/>
              </a:ext>
            </a:extLst>
          </p:cNvPr>
          <p:cNvSpPr>
            <a:spLocks noGrp="1"/>
          </p:cNvSpPr>
          <p:nvPr>
            <p:ph type="body" sz="quarter" idx="43"/>
          </p:nvPr>
        </p:nvSpPr>
        <p:spPr>
          <a:xfrm>
            <a:off x="6443136" y="2132450"/>
            <a:ext cx="4512732" cy="4529666"/>
          </a:xfrm>
          <a:prstGeom prst="rect">
            <a:avLst/>
          </a:prstGeom>
        </p:spPr>
        <p:txBody>
          <a:bodyPr numCol="1"/>
          <a:lstStyle>
            <a:lvl1pPr marL="514350" indent="-514350">
              <a:lnSpc>
                <a:spcPct val="100000"/>
              </a:lnSpc>
              <a:spcBef>
                <a:spcPts val="600"/>
              </a:spcBef>
              <a:buFont typeface="+mj-lt"/>
              <a:buAutoNum type="arabicPeriod"/>
              <a:defRPr sz="1600">
                <a:solidFill>
                  <a:schemeClr val="bg1"/>
                </a:solidFill>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solidFill>
                  <a:schemeClr val="bg1"/>
                </a:solidFill>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solidFill>
                  <a:schemeClr val="bg1"/>
                </a:solidFill>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79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6">
    <p:spTree>
      <p:nvGrpSpPr>
        <p:cNvPr id="1" name=""/>
        <p:cNvGrpSpPr/>
        <p:nvPr/>
      </p:nvGrpSpPr>
      <p:grpSpPr>
        <a:xfrm>
          <a:off x="0" y="0"/>
          <a:ext cx="0" cy="0"/>
          <a:chOff x="0" y="0"/>
          <a:chExt cx="0" cy="0"/>
        </a:xfrm>
      </p:grpSpPr>
      <p:sp>
        <p:nvSpPr>
          <p:cNvPr id="8" name="Google Shape;20;p24">
            <a:extLst>
              <a:ext uri="{FF2B5EF4-FFF2-40B4-BE49-F238E27FC236}">
                <a16:creationId xmlns:a16="http://schemas.microsoft.com/office/drawing/2014/main" id="{F45B2675-6C94-45EF-819C-05150E2F5645}"/>
              </a:ext>
            </a:extLst>
          </p:cNvPr>
          <p:cNvSpPr/>
          <p:nvPr userDrawn="1"/>
        </p:nvSpPr>
        <p:spPr>
          <a:xfrm>
            <a:off x="-9872" y="0"/>
            <a:ext cx="12201871" cy="6867427"/>
          </a:xfrm>
          <a:prstGeom prst="rect">
            <a:avLst/>
          </a:prstGeom>
          <a:solidFill>
            <a:srgbClr val="64337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Text Placeholder 2">
            <a:extLst>
              <a:ext uri="{FF2B5EF4-FFF2-40B4-BE49-F238E27FC236}">
                <a16:creationId xmlns:a16="http://schemas.microsoft.com/office/drawing/2014/main" id="{4CB932A3-8503-4F7E-8E33-214C18CC7DB5}"/>
              </a:ext>
            </a:extLst>
          </p:cNvPr>
          <p:cNvSpPr>
            <a:spLocks noGrp="1"/>
          </p:cNvSpPr>
          <p:nvPr>
            <p:ph type="body" sz="quarter" idx="42"/>
          </p:nvPr>
        </p:nvSpPr>
        <p:spPr>
          <a:xfrm>
            <a:off x="1803401" y="2132450"/>
            <a:ext cx="4512732" cy="4529666"/>
          </a:xfrm>
          <a:prstGeom prst="rect">
            <a:avLst/>
          </a:prstGeom>
        </p:spPr>
        <p:txBody>
          <a:bodyPr numCol="1"/>
          <a:lstStyle>
            <a:lvl1pPr marL="514350" indent="-514350">
              <a:lnSpc>
                <a:spcPct val="100000"/>
              </a:lnSpc>
              <a:spcBef>
                <a:spcPts val="600"/>
              </a:spcBef>
              <a:buFont typeface="+mj-lt"/>
              <a:buAutoNum type="arabicPeriod"/>
              <a:defRPr sz="1600">
                <a:solidFill>
                  <a:schemeClr val="bg1"/>
                </a:solidFill>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solidFill>
                  <a:schemeClr val="bg1"/>
                </a:solidFill>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solidFill>
                  <a:schemeClr val="bg1"/>
                </a:solidFill>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6C40934-9651-4FC8-A5A6-D93D42AB1B9B}"/>
              </a:ext>
            </a:extLst>
          </p:cNvPr>
          <p:cNvSpPr>
            <a:spLocks noGrp="1"/>
          </p:cNvSpPr>
          <p:nvPr>
            <p:ph type="body" sz="quarter" idx="43"/>
          </p:nvPr>
        </p:nvSpPr>
        <p:spPr>
          <a:xfrm>
            <a:off x="6443136" y="2132450"/>
            <a:ext cx="4512732" cy="4529666"/>
          </a:xfrm>
          <a:prstGeom prst="rect">
            <a:avLst/>
          </a:prstGeom>
        </p:spPr>
        <p:txBody>
          <a:bodyPr numCol="1"/>
          <a:lstStyle>
            <a:lvl1pPr marL="514350" indent="-514350">
              <a:lnSpc>
                <a:spcPct val="100000"/>
              </a:lnSpc>
              <a:spcBef>
                <a:spcPts val="600"/>
              </a:spcBef>
              <a:buFont typeface="+mj-lt"/>
              <a:buAutoNum type="arabicPeriod"/>
              <a:defRPr sz="1600">
                <a:solidFill>
                  <a:schemeClr val="bg1"/>
                </a:solidFill>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solidFill>
                  <a:schemeClr val="bg1"/>
                </a:solidFill>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solidFill>
                  <a:schemeClr val="bg1"/>
                </a:solidFill>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D24F16C9-3EB8-4D61-A42D-C6DA7B187511}"/>
              </a:ext>
            </a:extLst>
          </p:cNvPr>
          <p:cNvGrpSpPr/>
          <p:nvPr userDrawn="1"/>
        </p:nvGrpSpPr>
        <p:grpSpPr>
          <a:xfrm>
            <a:off x="-15955" y="-9427"/>
            <a:ext cx="4724951" cy="3231272"/>
            <a:chOff x="-15955" y="-9427"/>
            <a:chExt cx="4724951" cy="3231272"/>
          </a:xfrm>
        </p:grpSpPr>
        <p:sp>
          <p:nvSpPr>
            <p:cNvPr id="13" name="Isosceles Triangle 11">
              <a:extLst>
                <a:ext uri="{FF2B5EF4-FFF2-40B4-BE49-F238E27FC236}">
                  <a16:creationId xmlns:a16="http://schemas.microsoft.com/office/drawing/2014/main" id="{BEEC53C5-1532-4A26-B66D-88D8150BB291}"/>
                </a:ext>
              </a:extLst>
            </p:cNvPr>
            <p:cNvSpPr/>
            <p:nvPr userDrawn="1"/>
          </p:nvSpPr>
          <p:spPr>
            <a:xfrm rot="16200000" flipH="1" flipV="1">
              <a:off x="730885" y="-756267"/>
              <a:ext cx="3231272" cy="472495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0 w 2348553"/>
                <a:gd name="connsiteY0" fmla="*/ 3254349 h 3263660"/>
                <a:gd name="connsiteX1" fmla="*/ 1387 w 2348553"/>
                <a:gd name="connsiteY1" fmla="*/ 818065 h 3263660"/>
                <a:gd name="connsiteX2" fmla="*/ 152164 w 2348553"/>
                <a:gd name="connsiteY2" fmla="*/ 542364 h 3263660"/>
                <a:gd name="connsiteX3" fmla="*/ 440533 w 2348553"/>
                <a:gd name="connsiteY3" fmla="*/ 0 h 3263660"/>
                <a:gd name="connsiteX4" fmla="*/ 2348553 w 2348553"/>
                <a:gd name="connsiteY4" fmla="*/ 3263660 h 3263660"/>
                <a:gd name="connsiteX5" fmla="*/ 0 w 2348553"/>
                <a:gd name="connsiteY5" fmla="*/ 3254349 h 3263660"/>
                <a:gd name="connsiteX0" fmla="*/ 0 w 2348553"/>
                <a:gd name="connsiteY0" fmla="*/ 3254349 h 3263660"/>
                <a:gd name="connsiteX1" fmla="*/ 1387 w 2348553"/>
                <a:gd name="connsiteY1" fmla="*/ 818065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0 w 2348553"/>
                <a:gd name="connsiteY0" fmla="*/ 3254349 h 3263660"/>
                <a:gd name="connsiteX1" fmla="*/ 163750 w 2348553"/>
                <a:gd name="connsiteY1" fmla="*/ 1073206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134774 w 2483327"/>
                <a:gd name="connsiteY0" fmla="*/ 3254349 h 3263660"/>
                <a:gd name="connsiteX1" fmla="*/ 286938 w 2483327"/>
                <a:gd name="connsiteY1" fmla="*/ 542364 h 3263660"/>
                <a:gd name="connsiteX2" fmla="*/ 286938 w 2483327"/>
                <a:gd name="connsiteY2" fmla="*/ 542364 h 3263660"/>
                <a:gd name="connsiteX3" fmla="*/ 575307 w 2483327"/>
                <a:gd name="connsiteY3" fmla="*/ 0 h 3263660"/>
                <a:gd name="connsiteX4" fmla="*/ 2483327 w 2483327"/>
                <a:gd name="connsiteY4" fmla="*/ 3263660 h 3263660"/>
                <a:gd name="connsiteX5" fmla="*/ 134774 w 2483327"/>
                <a:gd name="connsiteY5" fmla="*/ 3254349 h 3263660"/>
                <a:gd name="connsiteX0" fmla="*/ 134774 w 2274575"/>
                <a:gd name="connsiteY0" fmla="*/ 3254349 h 3254349"/>
                <a:gd name="connsiteX1" fmla="*/ 286938 w 2274575"/>
                <a:gd name="connsiteY1" fmla="*/ 542364 h 3254349"/>
                <a:gd name="connsiteX2" fmla="*/ 286938 w 2274575"/>
                <a:gd name="connsiteY2" fmla="*/ 542364 h 3254349"/>
                <a:gd name="connsiteX3" fmla="*/ 575307 w 2274575"/>
                <a:gd name="connsiteY3" fmla="*/ 0 h 3254349"/>
                <a:gd name="connsiteX4" fmla="*/ 2274575 w 2274575"/>
                <a:gd name="connsiteY4" fmla="*/ 2904143 h 3254349"/>
                <a:gd name="connsiteX5" fmla="*/ 134774 w 2274575"/>
                <a:gd name="connsiteY5" fmla="*/ 3254349 h 3254349"/>
                <a:gd name="connsiteX0" fmla="*/ 171331 w 2148769"/>
                <a:gd name="connsiteY0" fmla="*/ 2912229 h 2912229"/>
                <a:gd name="connsiteX1" fmla="*/ 161132 w 2148769"/>
                <a:gd name="connsiteY1" fmla="*/ 542364 h 2912229"/>
                <a:gd name="connsiteX2" fmla="*/ 161132 w 2148769"/>
                <a:gd name="connsiteY2" fmla="*/ 542364 h 2912229"/>
                <a:gd name="connsiteX3" fmla="*/ 449501 w 2148769"/>
                <a:gd name="connsiteY3" fmla="*/ 0 h 2912229"/>
                <a:gd name="connsiteX4" fmla="*/ 2148769 w 2148769"/>
                <a:gd name="connsiteY4" fmla="*/ 2904143 h 2912229"/>
                <a:gd name="connsiteX5" fmla="*/ 171331 w 2148769"/>
                <a:gd name="connsiteY5" fmla="*/ 2912229 h 2912229"/>
                <a:gd name="connsiteX0" fmla="*/ 10199 w 1987637"/>
                <a:gd name="connsiteY0" fmla="*/ 2912229 h 2912229"/>
                <a:gd name="connsiteX1" fmla="*/ 0 w 1987637"/>
                <a:gd name="connsiteY1" fmla="*/ 542364 h 2912229"/>
                <a:gd name="connsiteX2" fmla="*/ 0 w 1987637"/>
                <a:gd name="connsiteY2" fmla="*/ 542364 h 2912229"/>
                <a:gd name="connsiteX3" fmla="*/ 288369 w 1987637"/>
                <a:gd name="connsiteY3" fmla="*/ 0 h 2912229"/>
                <a:gd name="connsiteX4" fmla="*/ 1987637 w 1987637"/>
                <a:gd name="connsiteY4" fmla="*/ 2904143 h 2912229"/>
                <a:gd name="connsiteX5" fmla="*/ 10199 w 1987637"/>
                <a:gd name="connsiteY5" fmla="*/ 2912229 h 2912229"/>
                <a:gd name="connsiteX0" fmla="*/ 844 w 1989879"/>
                <a:gd name="connsiteY0" fmla="*/ 2906432 h 2906432"/>
                <a:gd name="connsiteX1" fmla="*/ 2242 w 1989879"/>
                <a:gd name="connsiteY1" fmla="*/ 542364 h 2906432"/>
                <a:gd name="connsiteX2" fmla="*/ 2242 w 1989879"/>
                <a:gd name="connsiteY2" fmla="*/ 542364 h 2906432"/>
                <a:gd name="connsiteX3" fmla="*/ 290611 w 1989879"/>
                <a:gd name="connsiteY3" fmla="*/ 0 h 2906432"/>
                <a:gd name="connsiteX4" fmla="*/ 1989879 w 1989879"/>
                <a:gd name="connsiteY4" fmla="*/ 2904143 h 2906432"/>
                <a:gd name="connsiteX5" fmla="*/ 844 w 1989879"/>
                <a:gd name="connsiteY5" fmla="*/ 2906432 h 2906432"/>
                <a:gd name="connsiteX0" fmla="*/ 4401 w 1987637"/>
                <a:gd name="connsiteY0" fmla="*/ 2906432 h 2906432"/>
                <a:gd name="connsiteX1" fmla="*/ 0 w 1987637"/>
                <a:gd name="connsiteY1" fmla="*/ 542364 h 2906432"/>
                <a:gd name="connsiteX2" fmla="*/ 0 w 1987637"/>
                <a:gd name="connsiteY2" fmla="*/ 542364 h 2906432"/>
                <a:gd name="connsiteX3" fmla="*/ 288369 w 1987637"/>
                <a:gd name="connsiteY3" fmla="*/ 0 h 2906432"/>
                <a:gd name="connsiteX4" fmla="*/ 1987637 w 1987637"/>
                <a:gd name="connsiteY4" fmla="*/ 2904143 h 2906432"/>
                <a:gd name="connsiteX5" fmla="*/ 4401 w 1987637"/>
                <a:gd name="connsiteY5" fmla="*/ 2906432 h 29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7" h="2906432">
                  <a:moveTo>
                    <a:pt x="4401" y="2906432"/>
                  </a:moveTo>
                  <a:cubicBezTo>
                    <a:pt x="1001" y="2116477"/>
                    <a:pt x="3400" y="1332319"/>
                    <a:pt x="0" y="542364"/>
                  </a:cubicBezTo>
                  <a:lnTo>
                    <a:pt x="0" y="542364"/>
                  </a:lnTo>
                  <a:lnTo>
                    <a:pt x="288369" y="0"/>
                  </a:lnTo>
                  <a:lnTo>
                    <a:pt x="1987637" y="2904143"/>
                  </a:lnTo>
                  <a:lnTo>
                    <a:pt x="4401" y="2906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1">
              <a:extLst>
                <a:ext uri="{FF2B5EF4-FFF2-40B4-BE49-F238E27FC236}">
                  <a16:creationId xmlns:a16="http://schemas.microsoft.com/office/drawing/2014/main" id="{96F02C58-996E-46F2-8A9B-56D5158F25E2}"/>
                </a:ext>
              </a:extLst>
            </p:cNvPr>
            <p:cNvSpPr/>
            <p:nvPr userDrawn="1"/>
          </p:nvSpPr>
          <p:spPr>
            <a:xfrm rot="16200000" flipH="1" flipV="1">
              <a:off x="661043" y="-684458"/>
              <a:ext cx="3045768" cy="439908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157277 w 2433830"/>
                <a:gd name="connsiteY0" fmla="*/ 3263696 h 3263696"/>
                <a:gd name="connsiteX1" fmla="*/ 57 w 2433830"/>
                <a:gd name="connsiteY1" fmla="*/ 889532 h 3263696"/>
                <a:gd name="connsiteX2" fmla="*/ 525810 w 2433830"/>
                <a:gd name="connsiteY2" fmla="*/ 0 h 3263696"/>
                <a:gd name="connsiteX3" fmla="*/ 2433830 w 2433830"/>
                <a:gd name="connsiteY3" fmla="*/ 3263660 h 3263696"/>
                <a:gd name="connsiteX4" fmla="*/ 157277 w 2433830"/>
                <a:gd name="connsiteY4" fmla="*/ 3263696 h 3263696"/>
                <a:gd name="connsiteX0" fmla="*/ 0 w 2276553"/>
                <a:gd name="connsiteY0" fmla="*/ 3263696 h 3263696"/>
                <a:gd name="connsiteX1" fmla="*/ 24619 w 2276553"/>
                <a:gd name="connsiteY1" fmla="*/ 588799 h 3263696"/>
                <a:gd name="connsiteX2" fmla="*/ 368533 w 2276553"/>
                <a:gd name="connsiteY2" fmla="*/ 0 h 3263696"/>
                <a:gd name="connsiteX3" fmla="*/ 2276553 w 2276553"/>
                <a:gd name="connsiteY3" fmla="*/ 3263660 h 3263696"/>
                <a:gd name="connsiteX4" fmla="*/ 0 w 2276553"/>
                <a:gd name="connsiteY4" fmla="*/ 3263696 h 3263696"/>
                <a:gd name="connsiteX0" fmla="*/ 10829 w 2252413"/>
                <a:gd name="connsiteY0" fmla="*/ 3263698 h 3263698"/>
                <a:gd name="connsiteX1" fmla="*/ 479 w 2252413"/>
                <a:gd name="connsiteY1" fmla="*/ 588799 h 3263698"/>
                <a:gd name="connsiteX2" fmla="*/ 344393 w 2252413"/>
                <a:gd name="connsiteY2" fmla="*/ 0 h 3263698"/>
                <a:gd name="connsiteX3" fmla="*/ 2252413 w 2252413"/>
                <a:gd name="connsiteY3" fmla="*/ 3263660 h 3263698"/>
                <a:gd name="connsiteX4" fmla="*/ 10829 w 2252413"/>
                <a:gd name="connsiteY4" fmla="*/ 3263698 h 3263698"/>
                <a:gd name="connsiteX0" fmla="*/ 0 w 2255571"/>
                <a:gd name="connsiteY0" fmla="*/ 3263698 h 3263698"/>
                <a:gd name="connsiteX1" fmla="*/ 3637 w 2255571"/>
                <a:gd name="connsiteY1" fmla="*/ 588799 h 3263698"/>
                <a:gd name="connsiteX2" fmla="*/ 347551 w 2255571"/>
                <a:gd name="connsiteY2" fmla="*/ 0 h 3263698"/>
                <a:gd name="connsiteX3" fmla="*/ 2255571 w 2255571"/>
                <a:gd name="connsiteY3" fmla="*/ 3263660 h 3263698"/>
                <a:gd name="connsiteX4" fmla="*/ 0 w 2255571"/>
                <a:gd name="connsiteY4" fmla="*/ 3263698 h 3263698"/>
                <a:gd name="connsiteX0" fmla="*/ 0 w 2255571"/>
                <a:gd name="connsiteY0" fmla="*/ 3263700 h 3263700"/>
                <a:gd name="connsiteX1" fmla="*/ 3637 w 2255571"/>
                <a:gd name="connsiteY1" fmla="*/ 588799 h 3263700"/>
                <a:gd name="connsiteX2" fmla="*/ 347551 w 2255571"/>
                <a:gd name="connsiteY2" fmla="*/ 0 h 3263700"/>
                <a:gd name="connsiteX3" fmla="*/ 2255571 w 2255571"/>
                <a:gd name="connsiteY3" fmla="*/ 3263660 h 3263700"/>
                <a:gd name="connsiteX4" fmla="*/ 0 w 2255571"/>
                <a:gd name="connsiteY4" fmla="*/ 3263700 h 3263700"/>
                <a:gd name="connsiteX0" fmla="*/ 4102 w 2259673"/>
                <a:gd name="connsiteY0" fmla="*/ 3263700 h 3263700"/>
                <a:gd name="connsiteX1" fmla="*/ 745 w 2259673"/>
                <a:gd name="connsiteY1" fmla="*/ 602786 h 3263700"/>
                <a:gd name="connsiteX2" fmla="*/ 351653 w 2259673"/>
                <a:gd name="connsiteY2" fmla="*/ 0 h 3263700"/>
                <a:gd name="connsiteX3" fmla="*/ 2259673 w 2259673"/>
                <a:gd name="connsiteY3" fmla="*/ 3263660 h 3263700"/>
                <a:gd name="connsiteX4" fmla="*/ 4102 w 2259673"/>
                <a:gd name="connsiteY4" fmla="*/ 3263700 h 32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673" h="3263700">
                  <a:moveTo>
                    <a:pt x="4102" y="3263700"/>
                  </a:moveTo>
                  <a:cubicBezTo>
                    <a:pt x="7647" y="2464811"/>
                    <a:pt x="-2800" y="1401675"/>
                    <a:pt x="745" y="602786"/>
                  </a:cubicBezTo>
                  <a:lnTo>
                    <a:pt x="351653" y="0"/>
                  </a:lnTo>
                  <a:lnTo>
                    <a:pt x="2259673" y="3263660"/>
                  </a:lnTo>
                  <a:lnTo>
                    <a:pt x="4102" y="3263700"/>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Google Shape;23;p24">
            <a:extLst>
              <a:ext uri="{FF2B5EF4-FFF2-40B4-BE49-F238E27FC236}">
                <a16:creationId xmlns:a16="http://schemas.microsoft.com/office/drawing/2014/main" id="{6FD531A8-7449-4B15-944C-E84A8FCA4483}"/>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Contents</a:t>
            </a:r>
            <a:endParaRPr/>
          </a:p>
        </p:txBody>
      </p:sp>
      <p:pic>
        <p:nvPicPr>
          <p:cNvPr id="16" name="Picture 15">
            <a:extLst>
              <a:ext uri="{FF2B5EF4-FFF2-40B4-BE49-F238E27FC236}">
                <a16:creationId xmlns:a16="http://schemas.microsoft.com/office/drawing/2014/main" id="{FA36ED99-6A0C-4C1B-8CD4-D1835E6F0FC0}"/>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17" name="Isosceles Triangle 11">
            <a:extLst>
              <a:ext uri="{FF2B5EF4-FFF2-40B4-BE49-F238E27FC236}">
                <a16:creationId xmlns:a16="http://schemas.microsoft.com/office/drawing/2014/main" id="{79A35292-39D7-460A-AF3F-FC73C53297B9}"/>
              </a:ext>
            </a:extLst>
          </p:cNvPr>
          <p:cNvSpPr/>
          <p:nvPr userDrawn="1"/>
        </p:nvSpPr>
        <p:spPr>
          <a:xfrm rot="5400000" flipV="1">
            <a:off x="11285712" y="3825843"/>
            <a:ext cx="983855" cy="86322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773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_1">
    <p:spTree>
      <p:nvGrpSpPr>
        <p:cNvPr id="1" name=""/>
        <p:cNvGrpSpPr/>
        <p:nvPr/>
      </p:nvGrpSpPr>
      <p:grpSpPr>
        <a:xfrm>
          <a:off x="0" y="0"/>
          <a:ext cx="0" cy="0"/>
          <a:chOff x="0" y="0"/>
          <a:chExt cx="0" cy="0"/>
        </a:xfrm>
      </p:grpSpPr>
      <p:sp>
        <p:nvSpPr>
          <p:cNvPr id="21" name="Google Shape;20;p24">
            <a:extLst>
              <a:ext uri="{FF2B5EF4-FFF2-40B4-BE49-F238E27FC236}">
                <a16:creationId xmlns:a16="http://schemas.microsoft.com/office/drawing/2014/main" id="{D061B548-DB24-4FC8-9C87-746A32690CD4}"/>
              </a:ext>
            </a:extLst>
          </p:cNvPr>
          <p:cNvSpPr/>
          <p:nvPr userDrawn="1"/>
        </p:nvSpPr>
        <p:spPr>
          <a:xfrm>
            <a:off x="0" y="0"/>
            <a:ext cx="12192000" cy="6426679"/>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E19FD5AE-7082-441F-BCDB-CB65260A2D0E}"/>
              </a:ext>
            </a:extLst>
          </p:cNvPr>
          <p:cNvGrpSpPr/>
          <p:nvPr userDrawn="1"/>
        </p:nvGrpSpPr>
        <p:grpSpPr>
          <a:xfrm>
            <a:off x="-15954" y="-9427"/>
            <a:ext cx="1534037" cy="1049088"/>
            <a:chOff x="-15954" y="-9428"/>
            <a:chExt cx="1791489" cy="1225153"/>
          </a:xfrm>
        </p:grpSpPr>
        <p:sp>
          <p:nvSpPr>
            <p:cNvPr id="18" name="Isosceles Triangle 11">
              <a:extLst>
                <a:ext uri="{FF2B5EF4-FFF2-40B4-BE49-F238E27FC236}">
                  <a16:creationId xmlns:a16="http://schemas.microsoft.com/office/drawing/2014/main" id="{AC94EA07-C3AD-460F-9F19-914695E7C2B9}"/>
                </a:ext>
              </a:extLst>
            </p:cNvPr>
            <p:cNvSpPr/>
            <p:nvPr userDrawn="1"/>
          </p:nvSpPr>
          <p:spPr>
            <a:xfrm rot="16200000" flipH="1" flipV="1">
              <a:off x="267213" y="-292595"/>
              <a:ext cx="1225153" cy="179148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0 w 2348553"/>
                <a:gd name="connsiteY0" fmla="*/ 3254349 h 3263660"/>
                <a:gd name="connsiteX1" fmla="*/ 1387 w 2348553"/>
                <a:gd name="connsiteY1" fmla="*/ 818065 h 3263660"/>
                <a:gd name="connsiteX2" fmla="*/ 152164 w 2348553"/>
                <a:gd name="connsiteY2" fmla="*/ 542364 h 3263660"/>
                <a:gd name="connsiteX3" fmla="*/ 440533 w 2348553"/>
                <a:gd name="connsiteY3" fmla="*/ 0 h 3263660"/>
                <a:gd name="connsiteX4" fmla="*/ 2348553 w 2348553"/>
                <a:gd name="connsiteY4" fmla="*/ 3263660 h 3263660"/>
                <a:gd name="connsiteX5" fmla="*/ 0 w 2348553"/>
                <a:gd name="connsiteY5" fmla="*/ 3254349 h 3263660"/>
                <a:gd name="connsiteX0" fmla="*/ 0 w 2348553"/>
                <a:gd name="connsiteY0" fmla="*/ 3254349 h 3263660"/>
                <a:gd name="connsiteX1" fmla="*/ 1387 w 2348553"/>
                <a:gd name="connsiteY1" fmla="*/ 818065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0 w 2348553"/>
                <a:gd name="connsiteY0" fmla="*/ 3254349 h 3263660"/>
                <a:gd name="connsiteX1" fmla="*/ 163750 w 2348553"/>
                <a:gd name="connsiteY1" fmla="*/ 1073206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134774 w 2483327"/>
                <a:gd name="connsiteY0" fmla="*/ 3254349 h 3263660"/>
                <a:gd name="connsiteX1" fmla="*/ 286938 w 2483327"/>
                <a:gd name="connsiteY1" fmla="*/ 542364 h 3263660"/>
                <a:gd name="connsiteX2" fmla="*/ 286938 w 2483327"/>
                <a:gd name="connsiteY2" fmla="*/ 542364 h 3263660"/>
                <a:gd name="connsiteX3" fmla="*/ 575307 w 2483327"/>
                <a:gd name="connsiteY3" fmla="*/ 0 h 3263660"/>
                <a:gd name="connsiteX4" fmla="*/ 2483327 w 2483327"/>
                <a:gd name="connsiteY4" fmla="*/ 3263660 h 3263660"/>
                <a:gd name="connsiteX5" fmla="*/ 134774 w 2483327"/>
                <a:gd name="connsiteY5" fmla="*/ 3254349 h 3263660"/>
                <a:gd name="connsiteX0" fmla="*/ 134774 w 2274575"/>
                <a:gd name="connsiteY0" fmla="*/ 3254349 h 3254349"/>
                <a:gd name="connsiteX1" fmla="*/ 286938 w 2274575"/>
                <a:gd name="connsiteY1" fmla="*/ 542364 h 3254349"/>
                <a:gd name="connsiteX2" fmla="*/ 286938 w 2274575"/>
                <a:gd name="connsiteY2" fmla="*/ 542364 h 3254349"/>
                <a:gd name="connsiteX3" fmla="*/ 575307 w 2274575"/>
                <a:gd name="connsiteY3" fmla="*/ 0 h 3254349"/>
                <a:gd name="connsiteX4" fmla="*/ 2274575 w 2274575"/>
                <a:gd name="connsiteY4" fmla="*/ 2904143 h 3254349"/>
                <a:gd name="connsiteX5" fmla="*/ 134774 w 2274575"/>
                <a:gd name="connsiteY5" fmla="*/ 3254349 h 3254349"/>
                <a:gd name="connsiteX0" fmla="*/ 171331 w 2148769"/>
                <a:gd name="connsiteY0" fmla="*/ 2912229 h 2912229"/>
                <a:gd name="connsiteX1" fmla="*/ 161132 w 2148769"/>
                <a:gd name="connsiteY1" fmla="*/ 542364 h 2912229"/>
                <a:gd name="connsiteX2" fmla="*/ 161132 w 2148769"/>
                <a:gd name="connsiteY2" fmla="*/ 542364 h 2912229"/>
                <a:gd name="connsiteX3" fmla="*/ 449501 w 2148769"/>
                <a:gd name="connsiteY3" fmla="*/ 0 h 2912229"/>
                <a:gd name="connsiteX4" fmla="*/ 2148769 w 2148769"/>
                <a:gd name="connsiteY4" fmla="*/ 2904143 h 2912229"/>
                <a:gd name="connsiteX5" fmla="*/ 171331 w 2148769"/>
                <a:gd name="connsiteY5" fmla="*/ 2912229 h 2912229"/>
                <a:gd name="connsiteX0" fmla="*/ 10199 w 1987637"/>
                <a:gd name="connsiteY0" fmla="*/ 2912229 h 2912229"/>
                <a:gd name="connsiteX1" fmla="*/ 0 w 1987637"/>
                <a:gd name="connsiteY1" fmla="*/ 542364 h 2912229"/>
                <a:gd name="connsiteX2" fmla="*/ 0 w 1987637"/>
                <a:gd name="connsiteY2" fmla="*/ 542364 h 2912229"/>
                <a:gd name="connsiteX3" fmla="*/ 288369 w 1987637"/>
                <a:gd name="connsiteY3" fmla="*/ 0 h 2912229"/>
                <a:gd name="connsiteX4" fmla="*/ 1987637 w 1987637"/>
                <a:gd name="connsiteY4" fmla="*/ 2904143 h 2912229"/>
                <a:gd name="connsiteX5" fmla="*/ 10199 w 1987637"/>
                <a:gd name="connsiteY5" fmla="*/ 2912229 h 2912229"/>
                <a:gd name="connsiteX0" fmla="*/ 844 w 1989879"/>
                <a:gd name="connsiteY0" fmla="*/ 2906432 h 2906432"/>
                <a:gd name="connsiteX1" fmla="*/ 2242 w 1989879"/>
                <a:gd name="connsiteY1" fmla="*/ 542364 h 2906432"/>
                <a:gd name="connsiteX2" fmla="*/ 2242 w 1989879"/>
                <a:gd name="connsiteY2" fmla="*/ 542364 h 2906432"/>
                <a:gd name="connsiteX3" fmla="*/ 290611 w 1989879"/>
                <a:gd name="connsiteY3" fmla="*/ 0 h 2906432"/>
                <a:gd name="connsiteX4" fmla="*/ 1989879 w 1989879"/>
                <a:gd name="connsiteY4" fmla="*/ 2904143 h 2906432"/>
                <a:gd name="connsiteX5" fmla="*/ 844 w 1989879"/>
                <a:gd name="connsiteY5" fmla="*/ 2906432 h 2906432"/>
                <a:gd name="connsiteX0" fmla="*/ 4401 w 1987637"/>
                <a:gd name="connsiteY0" fmla="*/ 2906432 h 2906432"/>
                <a:gd name="connsiteX1" fmla="*/ 0 w 1987637"/>
                <a:gd name="connsiteY1" fmla="*/ 542364 h 2906432"/>
                <a:gd name="connsiteX2" fmla="*/ 0 w 1987637"/>
                <a:gd name="connsiteY2" fmla="*/ 542364 h 2906432"/>
                <a:gd name="connsiteX3" fmla="*/ 288369 w 1987637"/>
                <a:gd name="connsiteY3" fmla="*/ 0 h 2906432"/>
                <a:gd name="connsiteX4" fmla="*/ 1987637 w 1987637"/>
                <a:gd name="connsiteY4" fmla="*/ 2904143 h 2906432"/>
                <a:gd name="connsiteX5" fmla="*/ 4401 w 1987637"/>
                <a:gd name="connsiteY5" fmla="*/ 2906432 h 29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7" h="2906432">
                  <a:moveTo>
                    <a:pt x="4401" y="2906432"/>
                  </a:moveTo>
                  <a:cubicBezTo>
                    <a:pt x="1001" y="2116477"/>
                    <a:pt x="3400" y="1332319"/>
                    <a:pt x="0" y="542364"/>
                  </a:cubicBezTo>
                  <a:lnTo>
                    <a:pt x="0" y="542364"/>
                  </a:lnTo>
                  <a:lnTo>
                    <a:pt x="288369" y="0"/>
                  </a:lnTo>
                  <a:lnTo>
                    <a:pt x="1987637" y="2904143"/>
                  </a:lnTo>
                  <a:lnTo>
                    <a:pt x="4401" y="2906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1">
              <a:extLst>
                <a:ext uri="{FF2B5EF4-FFF2-40B4-BE49-F238E27FC236}">
                  <a16:creationId xmlns:a16="http://schemas.microsoft.com/office/drawing/2014/main" id="{2D2C9952-DC01-48EA-B03C-C4578D23348A}"/>
                </a:ext>
              </a:extLst>
            </p:cNvPr>
            <p:cNvSpPr/>
            <p:nvPr userDrawn="1"/>
          </p:nvSpPr>
          <p:spPr>
            <a:xfrm rot="16200000" flipH="1" flipV="1">
              <a:off x="216020" y="-240656"/>
              <a:ext cx="1043583" cy="150727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157277 w 2433830"/>
                <a:gd name="connsiteY0" fmla="*/ 3263696 h 3263696"/>
                <a:gd name="connsiteX1" fmla="*/ 57 w 2433830"/>
                <a:gd name="connsiteY1" fmla="*/ 889532 h 3263696"/>
                <a:gd name="connsiteX2" fmla="*/ 525810 w 2433830"/>
                <a:gd name="connsiteY2" fmla="*/ 0 h 3263696"/>
                <a:gd name="connsiteX3" fmla="*/ 2433830 w 2433830"/>
                <a:gd name="connsiteY3" fmla="*/ 3263660 h 3263696"/>
                <a:gd name="connsiteX4" fmla="*/ 157277 w 2433830"/>
                <a:gd name="connsiteY4" fmla="*/ 3263696 h 3263696"/>
                <a:gd name="connsiteX0" fmla="*/ 0 w 2276553"/>
                <a:gd name="connsiteY0" fmla="*/ 3263696 h 3263696"/>
                <a:gd name="connsiteX1" fmla="*/ 24619 w 2276553"/>
                <a:gd name="connsiteY1" fmla="*/ 588799 h 3263696"/>
                <a:gd name="connsiteX2" fmla="*/ 368533 w 2276553"/>
                <a:gd name="connsiteY2" fmla="*/ 0 h 3263696"/>
                <a:gd name="connsiteX3" fmla="*/ 2276553 w 2276553"/>
                <a:gd name="connsiteY3" fmla="*/ 3263660 h 3263696"/>
                <a:gd name="connsiteX4" fmla="*/ 0 w 2276553"/>
                <a:gd name="connsiteY4" fmla="*/ 3263696 h 3263696"/>
                <a:gd name="connsiteX0" fmla="*/ 10829 w 2252413"/>
                <a:gd name="connsiteY0" fmla="*/ 3263698 h 3263698"/>
                <a:gd name="connsiteX1" fmla="*/ 479 w 2252413"/>
                <a:gd name="connsiteY1" fmla="*/ 588799 h 3263698"/>
                <a:gd name="connsiteX2" fmla="*/ 344393 w 2252413"/>
                <a:gd name="connsiteY2" fmla="*/ 0 h 3263698"/>
                <a:gd name="connsiteX3" fmla="*/ 2252413 w 2252413"/>
                <a:gd name="connsiteY3" fmla="*/ 3263660 h 3263698"/>
                <a:gd name="connsiteX4" fmla="*/ 10829 w 2252413"/>
                <a:gd name="connsiteY4" fmla="*/ 3263698 h 3263698"/>
                <a:gd name="connsiteX0" fmla="*/ 0 w 2255571"/>
                <a:gd name="connsiteY0" fmla="*/ 3263698 h 3263698"/>
                <a:gd name="connsiteX1" fmla="*/ 3637 w 2255571"/>
                <a:gd name="connsiteY1" fmla="*/ 588799 h 3263698"/>
                <a:gd name="connsiteX2" fmla="*/ 347551 w 2255571"/>
                <a:gd name="connsiteY2" fmla="*/ 0 h 3263698"/>
                <a:gd name="connsiteX3" fmla="*/ 2255571 w 2255571"/>
                <a:gd name="connsiteY3" fmla="*/ 3263660 h 3263698"/>
                <a:gd name="connsiteX4" fmla="*/ 0 w 2255571"/>
                <a:gd name="connsiteY4" fmla="*/ 3263698 h 3263698"/>
                <a:gd name="connsiteX0" fmla="*/ 0 w 2255571"/>
                <a:gd name="connsiteY0" fmla="*/ 3263700 h 3263700"/>
                <a:gd name="connsiteX1" fmla="*/ 3637 w 2255571"/>
                <a:gd name="connsiteY1" fmla="*/ 588799 h 3263700"/>
                <a:gd name="connsiteX2" fmla="*/ 347551 w 2255571"/>
                <a:gd name="connsiteY2" fmla="*/ 0 h 3263700"/>
                <a:gd name="connsiteX3" fmla="*/ 2255571 w 2255571"/>
                <a:gd name="connsiteY3" fmla="*/ 3263660 h 3263700"/>
                <a:gd name="connsiteX4" fmla="*/ 0 w 2255571"/>
                <a:gd name="connsiteY4" fmla="*/ 3263700 h 3263700"/>
                <a:gd name="connsiteX0" fmla="*/ 4102 w 2259673"/>
                <a:gd name="connsiteY0" fmla="*/ 3263700 h 3263700"/>
                <a:gd name="connsiteX1" fmla="*/ 745 w 2259673"/>
                <a:gd name="connsiteY1" fmla="*/ 602786 h 3263700"/>
                <a:gd name="connsiteX2" fmla="*/ 351653 w 2259673"/>
                <a:gd name="connsiteY2" fmla="*/ 0 h 3263700"/>
                <a:gd name="connsiteX3" fmla="*/ 2259673 w 2259673"/>
                <a:gd name="connsiteY3" fmla="*/ 3263660 h 3263700"/>
                <a:gd name="connsiteX4" fmla="*/ 4102 w 2259673"/>
                <a:gd name="connsiteY4" fmla="*/ 3263700 h 32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673" h="3263700">
                  <a:moveTo>
                    <a:pt x="4102" y="3263700"/>
                  </a:moveTo>
                  <a:cubicBezTo>
                    <a:pt x="7647" y="2464811"/>
                    <a:pt x="-2800" y="1401675"/>
                    <a:pt x="745" y="602786"/>
                  </a:cubicBezTo>
                  <a:lnTo>
                    <a:pt x="351653" y="0"/>
                  </a:lnTo>
                  <a:lnTo>
                    <a:pt x="2259673" y="3263660"/>
                  </a:lnTo>
                  <a:lnTo>
                    <a:pt x="4102" y="32637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Google Shape;105;p9" descr="zLogo.emf">
            <a:extLst>
              <a:ext uri="{FF2B5EF4-FFF2-40B4-BE49-F238E27FC236}">
                <a16:creationId xmlns:a16="http://schemas.microsoft.com/office/drawing/2014/main" id="{BE716FFB-2C55-4F2D-97BE-BCC177AB2149}"/>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0531863" y="150898"/>
            <a:ext cx="1295741" cy="323936"/>
          </a:xfrm>
          <a:prstGeom prst="rect">
            <a:avLst/>
          </a:prstGeom>
          <a:noFill/>
          <a:ln>
            <a:noFill/>
          </a:ln>
        </p:spPr>
      </p:pic>
      <p:sp>
        <p:nvSpPr>
          <p:cNvPr id="13" name="Text Placeholder 3">
            <a:extLst>
              <a:ext uri="{FF2B5EF4-FFF2-40B4-BE49-F238E27FC236}">
                <a16:creationId xmlns:a16="http://schemas.microsoft.com/office/drawing/2014/main" id="{E5DB2504-8102-4C5F-8DE1-46B77C6B03FF}"/>
              </a:ext>
            </a:extLst>
          </p:cNvPr>
          <p:cNvSpPr>
            <a:spLocks noGrp="1"/>
          </p:cNvSpPr>
          <p:nvPr>
            <p:ph type="body" sz="quarter" idx="29"/>
          </p:nvPr>
        </p:nvSpPr>
        <p:spPr>
          <a:xfrm>
            <a:off x="446560" y="2063931"/>
            <a:ext cx="11422792" cy="4176075"/>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oogle Shape;102;p9">
            <a:extLst>
              <a:ext uri="{FF2B5EF4-FFF2-40B4-BE49-F238E27FC236}">
                <a16:creationId xmlns:a16="http://schemas.microsoft.com/office/drawing/2014/main" id="{0E6AC597-8957-4938-920B-8568C60DD4D3}"/>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5" name="Google Shape;107;p9" descr="ZUT030_NewPayoff_1.emf">
            <a:extLst>
              <a:ext uri="{FF2B5EF4-FFF2-40B4-BE49-F238E27FC236}">
                <a16:creationId xmlns:a16="http://schemas.microsoft.com/office/drawing/2014/main" id="{D2764491-B7CF-420E-A897-005AEC29670F}"/>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469288" y="6597166"/>
            <a:ext cx="1537273" cy="108354"/>
          </a:xfrm>
          <a:prstGeom prst="rect">
            <a:avLst/>
          </a:prstGeom>
          <a:noFill/>
          <a:ln>
            <a:noFill/>
          </a:ln>
        </p:spPr>
      </p:pic>
      <p:sp>
        <p:nvSpPr>
          <p:cNvPr id="16" name="Slide Number Placeholder 5">
            <a:extLst>
              <a:ext uri="{FF2B5EF4-FFF2-40B4-BE49-F238E27FC236}">
                <a16:creationId xmlns:a16="http://schemas.microsoft.com/office/drawing/2014/main" id="{5A0ED356-A9E8-4669-807D-8A0B5A71054E}"/>
              </a:ext>
            </a:extLst>
          </p:cNvPr>
          <p:cNvSpPr>
            <a:spLocks noGrp="1"/>
          </p:cNvSpPr>
          <p:nvPr>
            <p:ph type="sldNum" sz="quarter" idx="4"/>
          </p:nvPr>
        </p:nvSpPr>
        <p:spPr>
          <a:xfrm>
            <a:off x="9100442" y="6471868"/>
            <a:ext cx="2726185" cy="345628"/>
          </a:xfrm>
          <a:prstGeom prst="rect">
            <a:avLst/>
          </a:prstGeom>
        </p:spPr>
        <p:txBody>
          <a:bodyPr vert="horz" lIns="91440" tIns="45720" rIns="91440" bIns="45720" rtlCol="0" anchor="ctr"/>
          <a:lstStyle>
            <a:lvl1pPr algn="r">
              <a:defRPr sz="1200">
                <a:solidFill>
                  <a:schemeClr val="bg1"/>
                </a:solidFill>
              </a:defRPr>
            </a:lvl1pPr>
          </a:lstStyle>
          <a:p>
            <a:fld id="{DE42E91A-A776-4068-A435-4D2B4F93E6F3}" type="slidenum">
              <a:rPr lang="en-ZA" smtClean="0"/>
              <a:pPr/>
              <a:t>‹#›</a:t>
            </a:fld>
            <a:endParaRPr lang="en-ZA" dirty="0"/>
          </a:p>
        </p:txBody>
      </p:sp>
      <p:sp>
        <p:nvSpPr>
          <p:cNvPr id="20" name="Text Placeholder 20">
            <a:extLst>
              <a:ext uri="{FF2B5EF4-FFF2-40B4-BE49-F238E27FC236}">
                <a16:creationId xmlns:a16="http://schemas.microsoft.com/office/drawing/2014/main" id="{A67855F0-BB5D-4EC0-BAE9-FB83C1AE430A}"/>
              </a:ext>
            </a:extLst>
          </p:cNvPr>
          <p:cNvSpPr>
            <a:spLocks noGrp="1"/>
          </p:cNvSpPr>
          <p:nvPr>
            <p:ph type="body" sz="quarter" idx="19" hasCustomPrompt="1"/>
          </p:nvPr>
        </p:nvSpPr>
        <p:spPr>
          <a:xfrm>
            <a:off x="446562" y="1346127"/>
            <a:ext cx="11380253" cy="414330"/>
          </a:xfrm>
          <a:prstGeom prst="rect">
            <a:avLst/>
          </a:prstGeom>
        </p:spPr>
        <p:txBody>
          <a:bodyPr lIns="0" rIns="0" anchor="t">
            <a:normAutofit/>
          </a:bodyPr>
          <a:lstStyle>
            <a:lvl1pPr marL="0" indent="0" algn="l">
              <a:lnSpc>
                <a:spcPct val="100000"/>
              </a:lnSpc>
              <a:spcBef>
                <a:spcPts val="0"/>
              </a:spcBef>
              <a:buNone/>
              <a:defRPr lang="en-US" sz="2000" b="0" i="0" cap="none" baseline="0" smtClean="0">
                <a:solidFill>
                  <a:schemeClr val="tx1"/>
                </a:solidFill>
                <a:effectLst/>
                <a:latin typeface="Arial" panose="020B0604020202020204" pitchFamily="34" charset="0"/>
                <a:cs typeface="Arial" panose="020B0604020202020204" pitchFamily="34" charset="0"/>
              </a:defRPr>
            </a:lvl1pPr>
          </a:lstStyle>
          <a:p>
            <a:pPr lvl="0"/>
            <a:r>
              <a:rPr lang="en-GB" dirty="0"/>
              <a:t>Click to add subtitle</a:t>
            </a:r>
          </a:p>
        </p:txBody>
      </p:sp>
      <p:sp>
        <p:nvSpPr>
          <p:cNvPr id="23" name="Text Placeholder 20">
            <a:extLst>
              <a:ext uri="{FF2B5EF4-FFF2-40B4-BE49-F238E27FC236}">
                <a16:creationId xmlns:a16="http://schemas.microsoft.com/office/drawing/2014/main" id="{FCEEDE28-43B3-4AA6-AF10-41C0BF265E1C}"/>
              </a:ext>
            </a:extLst>
          </p:cNvPr>
          <p:cNvSpPr>
            <a:spLocks noGrp="1"/>
          </p:cNvSpPr>
          <p:nvPr>
            <p:ph type="body" sz="quarter" idx="82" hasCustomPrompt="1"/>
          </p:nvPr>
        </p:nvSpPr>
        <p:spPr>
          <a:xfrm>
            <a:off x="446561" y="782748"/>
            <a:ext cx="11422792" cy="577302"/>
          </a:xfrm>
          <a:prstGeom prst="rect">
            <a:avLst/>
          </a:prstGeom>
        </p:spPr>
        <p:txBody>
          <a:bodyPr lIns="0" rIns="0" bIns="0" anchor="t">
            <a:noAutofit/>
          </a:bodyPr>
          <a:lstStyle>
            <a:lvl1pPr marL="0" indent="0" algn="l">
              <a:lnSpc>
                <a:spcPct val="100000"/>
              </a:lnSpc>
              <a:spcBef>
                <a:spcPts val="0"/>
              </a:spcBef>
              <a:buNone/>
              <a:defRPr sz="3600" b="0">
                <a:solidFill>
                  <a:srgbClr val="181C19"/>
                </a:solidFill>
                <a:latin typeface="Zilla Slab Light" pitchFamily="2" charset="0"/>
                <a:ea typeface="Zilla Slab Light" pitchFamily="2" charset="0"/>
                <a:cs typeface="Arial" panose="020B0604020202020204" pitchFamily="34" charset="0"/>
              </a:defRPr>
            </a:lvl1pPr>
          </a:lstStyle>
          <a:p>
            <a:pPr lvl="0"/>
            <a:r>
              <a:rPr lang="en-GB" dirty="0"/>
              <a:t>Click to add text</a:t>
            </a:r>
          </a:p>
        </p:txBody>
      </p:sp>
    </p:spTree>
    <p:extLst>
      <p:ext uri="{BB962C8B-B14F-4D97-AF65-F5344CB8AC3E}">
        <p14:creationId xmlns:p14="http://schemas.microsoft.com/office/powerpoint/2010/main" val="27973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us_5">
    <p:spTree>
      <p:nvGrpSpPr>
        <p:cNvPr id="1" name=""/>
        <p:cNvGrpSpPr/>
        <p:nvPr/>
      </p:nvGrpSpPr>
      <p:grpSpPr>
        <a:xfrm>
          <a:off x="0" y="0"/>
          <a:ext cx="0" cy="0"/>
          <a:chOff x="0" y="0"/>
          <a:chExt cx="0" cy="0"/>
        </a:xfrm>
      </p:grpSpPr>
      <p:sp>
        <p:nvSpPr>
          <p:cNvPr id="21" name="Google Shape;20;p24">
            <a:extLst>
              <a:ext uri="{FF2B5EF4-FFF2-40B4-BE49-F238E27FC236}">
                <a16:creationId xmlns:a16="http://schemas.microsoft.com/office/drawing/2014/main" id="{ACCDD513-D1C0-4438-AC4D-3F36FB7FB8A6}"/>
              </a:ext>
            </a:extLst>
          </p:cNvPr>
          <p:cNvSpPr/>
          <p:nvPr userDrawn="1"/>
        </p:nvSpPr>
        <p:spPr>
          <a:xfrm>
            <a:off x="-8627" y="0"/>
            <a:ext cx="12189825" cy="6858000"/>
          </a:xfrm>
          <a:prstGeom prst="rect">
            <a:avLst/>
          </a:prstGeom>
          <a:solidFill>
            <a:srgbClr val="007E7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8" name="Group 37">
            <a:extLst>
              <a:ext uri="{FF2B5EF4-FFF2-40B4-BE49-F238E27FC236}">
                <a16:creationId xmlns:a16="http://schemas.microsoft.com/office/drawing/2014/main" id="{13C6E803-AFA3-4EB0-81BD-6F282DCBEF69}"/>
              </a:ext>
            </a:extLst>
          </p:cNvPr>
          <p:cNvGrpSpPr/>
          <p:nvPr userDrawn="1"/>
        </p:nvGrpSpPr>
        <p:grpSpPr>
          <a:xfrm>
            <a:off x="-421019" y="1897386"/>
            <a:ext cx="3924231" cy="5317995"/>
            <a:chOff x="-421019" y="1897386"/>
            <a:chExt cx="3924231" cy="5317995"/>
          </a:xfrm>
        </p:grpSpPr>
        <p:sp>
          <p:nvSpPr>
            <p:cNvPr id="39" name="Isosceles Triangle 38">
              <a:extLst>
                <a:ext uri="{FF2B5EF4-FFF2-40B4-BE49-F238E27FC236}">
                  <a16:creationId xmlns:a16="http://schemas.microsoft.com/office/drawing/2014/main" id="{6BCF3AB2-D923-4DA8-853F-B93B2E96D160}"/>
                </a:ext>
              </a:extLst>
            </p:cNvPr>
            <p:cNvSpPr/>
            <p:nvPr userDrawn="1"/>
          </p:nvSpPr>
          <p:spPr>
            <a:xfrm rot="16200000" flipH="1">
              <a:off x="-41659" y="3670509"/>
              <a:ext cx="3804350" cy="3285393"/>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AA72C59A-61B6-44F1-8488-B072F39B860E}"/>
                </a:ext>
              </a:extLst>
            </p:cNvPr>
            <p:cNvSpPr/>
            <p:nvPr userDrawn="1"/>
          </p:nvSpPr>
          <p:spPr>
            <a:xfrm rot="5400000" flipH="1">
              <a:off x="-513552" y="3848632"/>
              <a:ext cx="1356665" cy="1171600"/>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C62CE7A0-512F-4F98-BEFC-D0D1304844B1}"/>
                </a:ext>
              </a:extLst>
            </p:cNvPr>
            <p:cNvSpPr/>
            <p:nvPr userDrawn="1"/>
          </p:nvSpPr>
          <p:spPr>
            <a:xfrm rot="5400000" flipH="1">
              <a:off x="1036520" y="2052992"/>
              <a:ext cx="2281432" cy="1970219"/>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 Placeholder 63">
            <a:extLst>
              <a:ext uri="{FF2B5EF4-FFF2-40B4-BE49-F238E27FC236}">
                <a16:creationId xmlns:a16="http://schemas.microsoft.com/office/drawing/2014/main" id="{4FE36025-22CD-446B-9E0E-107C70ADAC2B}"/>
              </a:ext>
            </a:extLst>
          </p:cNvPr>
          <p:cNvSpPr>
            <a:spLocks noGrp="1"/>
          </p:cNvSpPr>
          <p:nvPr>
            <p:ph type="body" sz="quarter" idx="10" hasCustomPrompt="1"/>
          </p:nvPr>
        </p:nvSpPr>
        <p:spPr>
          <a:xfrm>
            <a:off x="7499230" y="228743"/>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32" name="Text Placeholder 63">
            <a:extLst>
              <a:ext uri="{FF2B5EF4-FFF2-40B4-BE49-F238E27FC236}">
                <a16:creationId xmlns:a16="http://schemas.microsoft.com/office/drawing/2014/main" id="{E0E16E95-DEFF-4F06-B6F0-949C31CEFBC3}"/>
              </a:ext>
            </a:extLst>
          </p:cNvPr>
          <p:cNvSpPr>
            <a:spLocks noGrp="1"/>
          </p:cNvSpPr>
          <p:nvPr>
            <p:ph type="body" sz="quarter" idx="11" hasCustomPrompt="1"/>
          </p:nvPr>
        </p:nvSpPr>
        <p:spPr>
          <a:xfrm>
            <a:off x="7499074" y="526399"/>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33" name="Text Placeholder 63">
            <a:extLst>
              <a:ext uri="{FF2B5EF4-FFF2-40B4-BE49-F238E27FC236}">
                <a16:creationId xmlns:a16="http://schemas.microsoft.com/office/drawing/2014/main" id="{DB166BDB-7ED5-4F1F-82D4-F3D642D2E361}"/>
              </a:ext>
            </a:extLst>
          </p:cNvPr>
          <p:cNvSpPr>
            <a:spLocks noGrp="1"/>
          </p:cNvSpPr>
          <p:nvPr>
            <p:ph type="body" sz="quarter" idx="12" hasCustomPrompt="1"/>
          </p:nvPr>
        </p:nvSpPr>
        <p:spPr>
          <a:xfrm>
            <a:off x="7499073" y="1036276"/>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34" name="Text Placeholder 63">
            <a:extLst>
              <a:ext uri="{FF2B5EF4-FFF2-40B4-BE49-F238E27FC236}">
                <a16:creationId xmlns:a16="http://schemas.microsoft.com/office/drawing/2014/main" id="{31417EF4-A69B-4F65-BBE5-6CB2D5ECB6D7}"/>
              </a:ext>
            </a:extLst>
          </p:cNvPr>
          <p:cNvSpPr>
            <a:spLocks noGrp="1"/>
          </p:cNvSpPr>
          <p:nvPr>
            <p:ph type="body" sz="quarter" idx="13" hasCustomPrompt="1"/>
          </p:nvPr>
        </p:nvSpPr>
        <p:spPr>
          <a:xfrm>
            <a:off x="7913137" y="1035513"/>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35" name="Text Placeholder 63">
            <a:extLst>
              <a:ext uri="{FF2B5EF4-FFF2-40B4-BE49-F238E27FC236}">
                <a16:creationId xmlns:a16="http://schemas.microsoft.com/office/drawing/2014/main" id="{D8A10CF3-4847-42A6-A713-24BEB685E1F5}"/>
              </a:ext>
            </a:extLst>
          </p:cNvPr>
          <p:cNvSpPr>
            <a:spLocks noGrp="1"/>
          </p:cNvSpPr>
          <p:nvPr>
            <p:ph type="body" sz="quarter" idx="14" hasCustomPrompt="1"/>
          </p:nvPr>
        </p:nvSpPr>
        <p:spPr>
          <a:xfrm>
            <a:off x="7476421" y="2487030"/>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36" name="Text Placeholder 63">
            <a:extLst>
              <a:ext uri="{FF2B5EF4-FFF2-40B4-BE49-F238E27FC236}">
                <a16:creationId xmlns:a16="http://schemas.microsoft.com/office/drawing/2014/main" id="{B0B6AFE0-EAFA-42B9-82BA-07333DB58E21}"/>
              </a:ext>
            </a:extLst>
          </p:cNvPr>
          <p:cNvSpPr>
            <a:spLocks noGrp="1"/>
          </p:cNvSpPr>
          <p:nvPr>
            <p:ph type="body" sz="quarter" idx="15" hasCustomPrompt="1"/>
          </p:nvPr>
        </p:nvSpPr>
        <p:spPr>
          <a:xfrm>
            <a:off x="7476265" y="2784686"/>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37" name="Text Placeholder 63">
            <a:extLst>
              <a:ext uri="{FF2B5EF4-FFF2-40B4-BE49-F238E27FC236}">
                <a16:creationId xmlns:a16="http://schemas.microsoft.com/office/drawing/2014/main" id="{4847E7B1-6E3C-4FD2-8AF8-8EF50953BA9D}"/>
              </a:ext>
            </a:extLst>
          </p:cNvPr>
          <p:cNvSpPr>
            <a:spLocks noGrp="1"/>
          </p:cNvSpPr>
          <p:nvPr>
            <p:ph type="body" sz="quarter" idx="16" hasCustomPrompt="1"/>
          </p:nvPr>
        </p:nvSpPr>
        <p:spPr>
          <a:xfrm>
            <a:off x="7476264" y="3294563"/>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42" name="Text Placeholder 63">
            <a:extLst>
              <a:ext uri="{FF2B5EF4-FFF2-40B4-BE49-F238E27FC236}">
                <a16:creationId xmlns:a16="http://schemas.microsoft.com/office/drawing/2014/main" id="{5AABC558-1482-4B56-87E5-65B5085BAC61}"/>
              </a:ext>
            </a:extLst>
          </p:cNvPr>
          <p:cNvSpPr>
            <a:spLocks noGrp="1"/>
          </p:cNvSpPr>
          <p:nvPr>
            <p:ph type="body" sz="quarter" idx="17" hasCustomPrompt="1"/>
          </p:nvPr>
        </p:nvSpPr>
        <p:spPr>
          <a:xfrm>
            <a:off x="7890328" y="3293800"/>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43" name="Text Placeholder 63">
            <a:extLst>
              <a:ext uri="{FF2B5EF4-FFF2-40B4-BE49-F238E27FC236}">
                <a16:creationId xmlns:a16="http://schemas.microsoft.com/office/drawing/2014/main" id="{EC2D7992-0E85-4F30-9833-81514B16633E}"/>
              </a:ext>
            </a:extLst>
          </p:cNvPr>
          <p:cNvSpPr>
            <a:spLocks noGrp="1"/>
          </p:cNvSpPr>
          <p:nvPr>
            <p:ph type="body" sz="quarter" idx="18" hasCustomPrompt="1"/>
          </p:nvPr>
        </p:nvSpPr>
        <p:spPr>
          <a:xfrm>
            <a:off x="7476421" y="4670769"/>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44" name="Text Placeholder 63">
            <a:extLst>
              <a:ext uri="{FF2B5EF4-FFF2-40B4-BE49-F238E27FC236}">
                <a16:creationId xmlns:a16="http://schemas.microsoft.com/office/drawing/2014/main" id="{43E65B01-C43A-4020-8503-6AB15D389173}"/>
              </a:ext>
            </a:extLst>
          </p:cNvPr>
          <p:cNvSpPr>
            <a:spLocks noGrp="1"/>
          </p:cNvSpPr>
          <p:nvPr>
            <p:ph type="body" sz="quarter" idx="19" hasCustomPrompt="1"/>
          </p:nvPr>
        </p:nvSpPr>
        <p:spPr>
          <a:xfrm>
            <a:off x="7476265" y="4968425"/>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45" name="Text Placeholder 63">
            <a:extLst>
              <a:ext uri="{FF2B5EF4-FFF2-40B4-BE49-F238E27FC236}">
                <a16:creationId xmlns:a16="http://schemas.microsoft.com/office/drawing/2014/main" id="{35787CBA-896D-426B-A310-3FF0FEB77423}"/>
              </a:ext>
            </a:extLst>
          </p:cNvPr>
          <p:cNvSpPr>
            <a:spLocks noGrp="1"/>
          </p:cNvSpPr>
          <p:nvPr>
            <p:ph type="body" sz="quarter" idx="20" hasCustomPrompt="1"/>
          </p:nvPr>
        </p:nvSpPr>
        <p:spPr>
          <a:xfrm>
            <a:off x="7476264" y="5478302"/>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46" name="Text Placeholder 63">
            <a:extLst>
              <a:ext uri="{FF2B5EF4-FFF2-40B4-BE49-F238E27FC236}">
                <a16:creationId xmlns:a16="http://schemas.microsoft.com/office/drawing/2014/main" id="{4103FF22-B258-4461-8C63-10C7A981B67C}"/>
              </a:ext>
            </a:extLst>
          </p:cNvPr>
          <p:cNvSpPr>
            <a:spLocks noGrp="1"/>
          </p:cNvSpPr>
          <p:nvPr>
            <p:ph type="body" sz="quarter" idx="21" hasCustomPrompt="1"/>
          </p:nvPr>
        </p:nvSpPr>
        <p:spPr>
          <a:xfrm>
            <a:off x="7890328" y="5477539"/>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grpSp>
        <p:nvGrpSpPr>
          <p:cNvPr id="50" name="Group 49">
            <a:extLst>
              <a:ext uri="{FF2B5EF4-FFF2-40B4-BE49-F238E27FC236}">
                <a16:creationId xmlns:a16="http://schemas.microsoft.com/office/drawing/2014/main" id="{CFC5711B-4DE1-417D-989D-3004C71D2B87}"/>
              </a:ext>
            </a:extLst>
          </p:cNvPr>
          <p:cNvGrpSpPr/>
          <p:nvPr userDrawn="1"/>
        </p:nvGrpSpPr>
        <p:grpSpPr>
          <a:xfrm>
            <a:off x="-26584" y="-9331"/>
            <a:ext cx="4700027" cy="3183281"/>
            <a:chOff x="-17253" y="0"/>
            <a:chExt cx="4700027" cy="3183281"/>
          </a:xfrm>
        </p:grpSpPr>
        <p:sp>
          <p:nvSpPr>
            <p:cNvPr id="51" name="Isosceles Triangle 11">
              <a:extLst>
                <a:ext uri="{FF2B5EF4-FFF2-40B4-BE49-F238E27FC236}">
                  <a16:creationId xmlns:a16="http://schemas.microsoft.com/office/drawing/2014/main" id="{44E0F484-842E-46E1-B9AE-53BD981B93E8}"/>
                </a:ext>
              </a:extLst>
            </p:cNvPr>
            <p:cNvSpPr/>
            <p:nvPr userDrawn="1"/>
          </p:nvSpPr>
          <p:spPr>
            <a:xfrm rot="16200000" flipH="1" flipV="1">
              <a:off x="746118" y="-753376"/>
              <a:ext cx="3183280" cy="4690033"/>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11">
              <a:extLst>
                <a:ext uri="{FF2B5EF4-FFF2-40B4-BE49-F238E27FC236}">
                  <a16:creationId xmlns:a16="http://schemas.microsoft.com/office/drawing/2014/main" id="{76C3F8AC-B34F-4E04-A673-E6E8B01B3749}"/>
                </a:ext>
              </a:extLst>
            </p:cNvPr>
            <p:cNvSpPr/>
            <p:nvPr userDrawn="1"/>
          </p:nvSpPr>
          <p:spPr>
            <a:xfrm rot="16200000" flipH="1" flipV="1">
              <a:off x="671094" y="-688347"/>
              <a:ext cx="3063974" cy="4440668"/>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Google Shape;23;p24">
            <a:extLst>
              <a:ext uri="{FF2B5EF4-FFF2-40B4-BE49-F238E27FC236}">
                <a16:creationId xmlns:a16="http://schemas.microsoft.com/office/drawing/2014/main" id="{628625B2-827D-42B8-A27A-960229FFA757}"/>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Contact us</a:t>
            </a:r>
            <a:endParaRPr/>
          </a:p>
        </p:txBody>
      </p:sp>
      <p:pic>
        <p:nvPicPr>
          <p:cNvPr id="59" name="Graphic 58">
            <a:extLst>
              <a:ext uri="{FF2B5EF4-FFF2-40B4-BE49-F238E27FC236}">
                <a16:creationId xmlns:a16="http://schemas.microsoft.com/office/drawing/2014/main" id="{02B670FB-2F88-4AC1-ADFA-7EBDFAE7699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563" y="6131868"/>
            <a:ext cx="2343150" cy="390525"/>
          </a:xfrm>
          <a:prstGeom prst="rect">
            <a:avLst/>
          </a:prstGeom>
        </p:spPr>
      </p:pic>
      <p:pic>
        <p:nvPicPr>
          <p:cNvPr id="60" name="Graphic 59">
            <a:hlinkClick r:id="rId4"/>
            <a:extLst>
              <a:ext uri="{FF2B5EF4-FFF2-40B4-BE49-F238E27FC236}">
                <a16:creationId xmlns:a16="http://schemas.microsoft.com/office/drawing/2014/main" id="{B7B444D6-9FA0-488F-97EC-982A95759117}"/>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673200" y="6211290"/>
            <a:ext cx="233740" cy="233740"/>
          </a:xfrm>
          <a:prstGeom prst="rect">
            <a:avLst/>
          </a:prstGeom>
        </p:spPr>
      </p:pic>
      <p:pic>
        <p:nvPicPr>
          <p:cNvPr id="76" name="Graphic 75">
            <a:hlinkClick r:id="rId7"/>
            <a:extLst>
              <a:ext uri="{FF2B5EF4-FFF2-40B4-BE49-F238E27FC236}">
                <a16:creationId xmlns:a16="http://schemas.microsoft.com/office/drawing/2014/main" id="{982570D7-753B-4058-A31F-CF0CB0DCF250}"/>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2067642" y="6211290"/>
            <a:ext cx="239053" cy="239053"/>
          </a:xfrm>
          <a:prstGeom prst="rect">
            <a:avLst/>
          </a:prstGeom>
        </p:spPr>
      </p:pic>
      <p:pic>
        <p:nvPicPr>
          <p:cNvPr id="77" name="Graphic 76">
            <a:hlinkClick r:id="rId10"/>
            <a:extLst>
              <a:ext uri="{FF2B5EF4-FFF2-40B4-BE49-F238E27FC236}">
                <a16:creationId xmlns:a16="http://schemas.microsoft.com/office/drawing/2014/main" id="{8B756035-EB0A-471B-BC87-C6E9F47C9582}"/>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2467397" y="6211290"/>
            <a:ext cx="239053" cy="239053"/>
          </a:xfrm>
          <a:prstGeom prst="rect">
            <a:avLst/>
          </a:prstGeom>
        </p:spPr>
      </p:pic>
    </p:spTree>
    <p:extLst>
      <p:ext uri="{BB962C8B-B14F-4D97-AF65-F5344CB8AC3E}">
        <p14:creationId xmlns:p14="http://schemas.microsoft.com/office/powerpoint/2010/main" val="496132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_1">
    <p:spTree>
      <p:nvGrpSpPr>
        <p:cNvPr id="1" name=""/>
        <p:cNvGrpSpPr/>
        <p:nvPr/>
      </p:nvGrpSpPr>
      <p:grpSpPr>
        <a:xfrm>
          <a:off x="0" y="0"/>
          <a:ext cx="0" cy="0"/>
          <a:chOff x="0" y="0"/>
          <a:chExt cx="0" cy="0"/>
        </a:xfrm>
      </p:grpSpPr>
      <p:sp>
        <p:nvSpPr>
          <p:cNvPr id="6" name="Google Shape;20;p24">
            <a:extLst>
              <a:ext uri="{FF2B5EF4-FFF2-40B4-BE49-F238E27FC236}">
                <a16:creationId xmlns:a16="http://schemas.microsoft.com/office/drawing/2014/main" id="{0F1C4FBA-F785-4513-AD23-7B618EF563B7}"/>
              </a:ext>
            </a:extLst>
          </p:cNvPr>
          <p:cNvSpPr/>
          <p:nvPr userDrawn="1"/>
        </p:nvSpPr>
        <p:spPr>
          <a:xfrm>
            <a:off x="-8968" y="0"/>
            <a:ext cx="12192000" cy="6858000"/>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C25CA64A-7B9F-4E97-8F86-1090C6191C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02"/>
          <a:stretch/>
        </p:blipFill>
        <p:spPr>
          <a:xfrm>
            <a:off x="-17252" y="0"/>
            <a:ext cx="4710024" cy="3183280"/>
          </a:xfrm>
          <a:prstGeom prst="rect">
            <a:avLst/>
          </a:prstGeom>
        </p:spPr>
      </p:pic>
      <p:sp>
        <p:nvSpPr>
          <p:cNvPr id="3" name="Text Placeholder 2">
            <a:extLst>
              <a:ext uri="{FF2B5EF4-FFF2-40B4-BE49-F238E27FC236}">
                <a16:creationId xmlns:a16="http://schemas.microsoft.com/office/drawing/2014/main" id="{53FACFF3-C63C-49F6-A2B5-140789AD4B3F}"/>
              </a:ext>
            </a:extLst>
          </p:cNvPr>
          <p:cNvSpPr>
            <a:spLocks noGrp="1"/>
          </p:cNvSpPr>
          <p:nvPr>
            <p:ph type="body" sz="quarter" idx="21"/>
          </p:nvPr>
        </p:nvSpPr>
        <p:spPr>
          <a:xfrm>
            <a:off x="2573681" y="2124076"/>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64EE8128-7733-4840-A9C1-33E1661C926B}"/>
              </a:ext>
            </a:extLst>
          </p:cNvPr>
          <p:cNvSpPr>
            <a:spLocks noGrp="1"/>
          </p:cNvSpPr>
          <p:nvPr>
            <p:ph type="body" sz="quarter" idx="23" hasCustomPrompt="1"/>
          </p:nvPr>
        </p:nvSpPr>
        <p:spPr>
          <a:xfrm>
            <a:off x="1803401" y="2141540"/>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a:t>
            </a:r>
          </a:p>
        </p:txBody>
      </p:sp>
      <p:sp>
        <p:nvSpPr>
          <p:cNvPr id="28" name="Text Placeholder 2">
            <a:extLst>
              <a:ext uri="{FF2B5EF4-FFF2-40B4-BE49-F238E27FC236}">
                <a16:creationId xmlns:a16="http://schemas.microsoft.com/office/drawing/2014/main" id="{83B59AC2-05DA-43C2-BCCD-D0DF180D09FC}"/>
              </a:ext>
            </a:extLst>
          </p:cNvPr>
          <p:cNvSpPr>
            <a:spLocks noGrp="1"/>
          </p:cNvSpPr>
          <p:nvPr>
            <p:ph type="body" sz="quarter" idx="24"/>
          </p:nvPr>
        </p:nvSpPr>
        <p:spPr>
          <a:xfrm>
            <a:off x="2573681" y="2995117"/>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9" name="Text Placeholder 3">
            <a:extLst>
              <a:ext uri="{FF2B5EF4-FFF2-40B4-BE49-F238E27FC236}">
                <a16:creationId xmlns:a16="http://schemas.microsoft.com/office/drawing/2014/main" id="{47725FBF-3722-4AF5-8F37-435B6A4DDD70}"/>
              </a:ext>
            </a:extLst>
          </p:cNvPr>
          <p:cNvSpPr>
            <a:spLocks noGrp="1"/>
          </p:cNvSpPr>
          <p:nvPr>
            <p:ph type="body" sz="quarter" idx="25" hasCustomPrompt="1"/>
          </p:nvPr>
        </p:nvSpPr>
        <p:spPr>
          <a:xfrm>
            <a:off x="1803401" y="3012581"/>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2</a:t>
            </a:r>
          </a:p>
        </p:txBody>
      </p:sp>
      <p:sp>
        <p:nvSpPr>
          <p:cNvPr id="31" name="Text Placeholder 2">
            <a:extLst>
              <a:ext uri="{FF2B5EF4-FFF2-40B4-BE49-F238E27FC236}">
                <a16:creationId xmlns:a16="http://schemas.microsoft.com/office/drawing/2014/main" id="{56053B43-51A9-4027-8743-2B89F5749417}"/>
              </a:ext>
            </a:extLst>
          </p:cNvPr>
          <p:cNvSpPr>
            <a:spLocks noGrp="1"/>
          </p:cNvSpPr>
          <p:nvPr>
            <p:ph type="body" sz="quarter" idx="26"/>
          </p:nvPr>
        </p:nvSpPr>
        <p:spPr>
          <a:xfrm>
            <a:off x="2573681" y="3855835"/>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2" name="Text Placeholder 3">
            <a:extLst>
              <a:ext uri="{FF2B5EF4-FFF2-40B4-BE49-F238E27FC236}">
                <a16:creationId xmlns:a16="http://schemas.microsoft.com/office/drawing/2014/main" id="{8E9748B5-6EF3-44F1-ABF7-A10D5C44AEE1}"/>
              </a:ext>
            </a:extLst>
          </p:cNvPr>
          <p:cNvSpPr>
            <a:spLocks noGrp="1"/>
          </p:cNvSpPr>
          <p:nvPr>
            <p:ph type="body" sz="quarter" idx="27" hasCustomPrompt="1"/>
          </p:nvPr>
        </p:nvSpPr>
        <p:spPr>
          <a:xfrm>
            <a:off x="1803401" y="3873299"/>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3</a:t>
            </a:r>
          </a:p>
        </p:txBody>
      </p:sp>
      <p:sp>
        <p:nvSpPr>
          <p:cNvPr id="33" name="Text Placeholder 2">
            <a:extLst>
              <a:ext uri="{FF2B5EF4-FFF2-40B4-BE49-F238E27FC236}">
                <a16:creationId xmlns:a16="http://schemas.microsoft.com/office/drawing/2014/main" id="{8A6302F9-BA91-4C78-8673-B8DDA786F2D9}"/>
              </a:ext>
            </a:extLst>
          </p:cNvPr>
          <p:cNvSpPr>
            <a:spLocks noGrp="1"/>
          </p:cNvSpPr>
          <p:nvPr>
            <p:ph type="body" sz="quarter" idx="28"/>
          </p:nvPr>
        </p:nvSpPr>
        <p:spPr>
          <a:xfrm>
            <a:off x="2573681" y="4725550"/>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5" name="Text Placeholder 3">
            <a:extLst>
              <a:ext uri="{FF2B5EF4-FFF2-40B4-BE49-F238E27FC236}">
                <a16:creationId xmlns:a16="http://schemas.microsoft.com/office/drawing/2014/main" id="{C28A7D82-0648-4BE0-9366-B7CD4214F41A}"/>
              </a:ext>
            </a:extLst>
          </p:cNvPr>
          <p:cNvSpPr>
            <a:spLocks noGrp="1"/>
          </p:cNvSpPr>
          <p:nvPr>
            <p:ph type="body" sz="quarter" idx="29" hasCustomPrompt="1"/>
          </p:nvPr>
        </p:nvSpPr>
        <p:spPr>
          <a:xfrm>
            <a:off x="1803401" y="4743014"/>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4</a:t>
            </a:r>
          </a:p>
        </p:txBody>
      </p:sp>
      <p:sp>
        <p:nvSpPr>
          <p:cNvPr id="36" name="Text Placeholder 2">
            <a:extLst>
              <a:ext uri="{FF2B5EF4-FFF2-40B4-BE49-F238E27FC236}">
                <a16:creationId xmlns:a16="http://schemas.microsoft.com/office/drawing/2014/main" id="{9AC8F127-D092-4337-AA56-D5E785A1C1FC}"/>
              </a:ext>
            </a:extLst>
          </p:cNvPr>
          <p:cNvSpPr>
            <a:spLocks noGrp="1"/>
          </p:cNvSpPr>
          <p:nvPr>
            <p:ph type="body" sz="quarter" idx="30"/>
          </p:nvPr>
        </p:nvSpPr>
        <p:spPr>
          <a:xfrm>
            <a:off x="2573681" y="5594735"/>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7" name="Text Placeholder 3">
            <a:extLst>
              <a:ext uri="{FF2B5EF4-FFF2-40B4-BE49-F238E27FC236}">
                <a16:creationId xmlns:a16="http://schemas.microsoft.com/office/drawing/2014/main" id="{471650EA-475F-46EE-AA51-FB7F2AC06F34}"/>
              </a:ext>
            </a:extLst>
          </p:cNvPr>
          <p:cNvSpPr>
            <a:spLocks noGrp="1"/>
          </p:cNvSpPr>
          <p:nvPr>
            <p:ph type="body" sz="quarter" idx="31" hasCustomPrompt="1"/>
          </p:nvPr>
        </p:nvSpPr>
        <p:spPr>
          <a:xfrm>
            <a:off x="1803401" y="5612199"/>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5</a:t>
            </a:r>
            <a:endParaRPr lang="en-US"/>
          </a:p>
        </p:txBody>
      </p:sp>
      <p:sp>
        <p:nvSpPr>
          <p:cNvPr id="39" name="Text Placeholder 3">
            <a:extLst>
              <a:ext uri="{FF2B5EF4-FFF2-40B4-BE49-F238E27FC236}">
                <a16:creationId xmlns:a16="http://schemas.microsoft.com/office/drawing/2014/main" id="{0277F1E5-76FC-4095-BBBB-E68887D689A2}"/>
              </a:ext>
            </a:extLst>
          </p:cNvPr>
          <p:cNvSpPr>
            <a:spLocks noGrp="1"/>
          </p:cNvSpPr>
          <p:nvPr>
            <p:ph type="body" sz="quarter" idx="33" hasCustomPrompt="1"/>
          </p:nvPr>
        </p:nvSpPr>
        <p:spPr>
          <a:xfrm>
            <a:off x="6420471" y="2141540"/>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6</a:t>
            </a:r>
          </a:p>
        </p:txBody>
      </p:sp>
      <p:sp>
        <p:nvSpPr>
          <p:cNvPr id="41" name="Text Placeholder 3">
            <a:extLst>
              <a:ext uri="{FF2B5EF4-FFF2-40B4-BE49-F238E27FC236}">
                <a16:creationId xmlns:a16="http://schemas.microsoft.com/office/drawing/2014/main" id="{33C78278-EA09-492C-8988-354FC7C2F3BE}"/>
              </a:ext>
            </a:extLst>
          </p:cNvPr>
          <p:cNvSpPr>
            <a:spLocks noGrp="1"/>
          </p:cNvSpPr>
          <p:nvPr>
            <p:ph type="body" sz="quarter" idx="35" hasCustomPrompt="1"/>
          </p:nvPr>
        </p:nvSpPr>
        <p:spPr>
          <a:xfrm>
            <a:off x="6420471" y="3012581"/>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7</a:t>
            </a:r>
          </a:p>
        </p:txBody>
      </p:sp>
      <p:sp>
        <p:nvSpPr>
          <p:cNvPr id="43" name="Text Placeholder 3">
            <a:extLst>
              <a:ext uri="{FF2B5EF4-FFF2-40B4-BE49-F238E27FC236}">
                <a16:creationId xmlns:a16="http://schemas.microsoft.com/office/drawing/2014/main" id="{409514CE-95AE-429A-B77F-D331E30AE6E5}"/>
              </a:ext>
            </a:extLst>
          </p:cNvPr>
          <p:cNvSpPr>
            <a:spLocks noGrp="1"/>
          </p:cNvSpPr>
          <p:nvPr>
            <p:ph type="body" sz="quarter" idx="37" hasCustomPrompt="1"/>
          </p:nvPr>
        </p:nvSpPr>
        <p:spPr>
          <a:xfrm>
            <a:off x="6420471" y="3873299"/>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8</a:t>
            </a:r>
            <a:endParaRPr lang="en-US"/>
          </a:p>
        </p:txBody>
      </p:sp>
      <p:sp>
        <p:nvSpPr>
          <p:cNvPr id="45" name="Text Placeholder 3">
            <a:extLst>
              <a:ext uri="{FF2B5EF4-FFF2-40B4-BE49-F238E27FC236}">
                <a16:creationId xmlns:a16="http://schemas.microsoft.com/office/drawing/2014/main" id="{DBD0557C-EB50-4F43-8AC9-5298F394925C}"/>
              </a:ext>
            </a:extLst>
          </p:cNvPr>
          <p:cNvSpPr>
            <a:spLocks noGrp="1"/>
          </p:cNvSpPr>
          <p:nvPr>
            <p:ph type="body" sz="quarter" idx="39" hasCustomPrompt="1"/>
          </p:nvPr>
        </p:nvSpPr>
        <p:spPr>
          <a:xfrm>
            <a:off x="6420471" y="4743014"/>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9</a:t>
            </a:r>
          </a:p>
        </p:txBody>
      </p:sp>
      <p:sp>
        <p:nvSpPr>
          <p:cNvPr id="47" name="Text Placeholder 3">
            <a:extLst>
              <a:ext uri="{FF2B5EF4-FFF2-40B4-BE49-F238E27FC236}">
                <a16:creationId xmlns:a16="http://schemas.microsoft.com/office/drawing/2014/main" id="{834854B4-F1CE-44E6-B8E4-A393EBE785CA}"/>
              </a:ext>
            </a:extLst>
          </p:cNvPr>
          <p:cNvSpPr>
            <a:spLocks noGrp="1"/>
          </p:cNvSpPr>
          <p:nvPr>
            <p:ph type="body" sz="quarter" idx="41" hasCustomPrompt="1"/>
          </p:nvPr>
        </p:nvSpPr>
        <p:spPr>
          <a:xfrm>
            <a:off x="6420471" y="5612199"/>
            <a:ext cx="761996" cy="836643"/>
          </a:xfrm>
          <a:prstGeom prst="rect">
            <a:avLst/>
          </a:prstGeom>
        </p:spPr>
        <p:txBody>
          <a:bodyPr/>
          <a:lstStyle>
            <a:lvl1pPr marL="0" indent="0" algn="r">
              <a:buNone/>
              <a:defRPr sz="1600" b="1">
                <a:solidFill>
                  <a:srgbClr val="00685F"/>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10</a:t>
            </a:r>
          </a:p>
        </p:txBody>
      </p:sp>
      <p:pic>
        <p:nvPicPr>
          <p:cNvPr id="49" name="Picture 48">
            <a:extLst>
              <a:ext uri="{FF2B5EF4-FFF2-40B4-BE49-F238E27FC236}">
                <a16:creationId xmlns:a16="http://schemas.microsoft.com/office/drawing/2014/main" id="{318E19ED-79A5-4996-8025-B684AFD37F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50" name="Text Placeholder 2">
            <a:extLst>
              <a:ext uri="{FF2B5EF4-FFF2-40B4-BE49-F238E27FC236}">
                <a16:creationId xmlns:a16="http://schemas.microsoft.com/office/drawing/2014/main" id="{D0C9A0F8-3C3F-4359-BC6F-1C6EE69C7538}"/>
              </a:ext>
            </a:extLst>
          </p:cNvPr>
          <p:cNvSpPr>
            <a:spLocks noGrp="1"/>
          </p:cNvSpPr>
          <p:nvPr>
            <p:ph type="body" sz="quarter" idx="42"/>
          </p:nvPr>
        </p:nvSpPr>
        <p:spPr>
          <a:xfrm>
            <a:off x="7190751" y="2124075"/>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1" name="Text Placeholder 2">
            <a:extLst>
              <a:ext uri="{FF2B5EF4-FFF2-40B4-BE49-F238E27FC236}">
                <a16:creationId xmlns:a16="http://schemas.microsoft.com/office/drawing/2014/main" id="{BE2EF2B4-0B6C-4C13-BE48-7EC41C0301C1}"/>
              </a:ext>
            </a:extLst>
          </p:cNvPr>
          <p:cNvSpPr>
            <a:spLocks noGrp="1"/>
          </p:cNvSpPr>
          <p:nvPr>
            <p:ph type="body" sz="quarter" idx="43"/>
          </p:nvPr>
        </p:nvSpPr>
        <p:spPr>
          <a:xfrm>
            <a:off x="7199035" y="2996443"/>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2" name="Text Placeholder 2">
            <a:extLst>
              <a:ext uri="{FF2B5EF4-FFF2-40B4-BE49-F238E27FC236}">
                <a16:creationId xmlns:a16="http://schemas.microsoft.com/office/drawing/2014/main" id="{E6D3E81C-D8AB-42E9-87D2-90CA087AC60C}"/>
              </a:ext>
            </a:extLst>
          </p:cNvPr>
          <p:cNvSpPr>
            <a:spLocks noGrp="1"/>
          </p:cNvSpPr>
          <p:nvPr>
            <p:ph type="body" sz="quarter" idx="44"/>
          </p:nvPr>
        </p:nvSpPr>
        <p:spPr>
          <a:xfrm>
            <a:off x="7199035" y="3857161"/>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3" name="Text Placeholder 2">
            <a:extLst>
              <a:ext uri="{FF2B5EF4-FFF2-40B4-BE49-F238E27FC236}">
                <a16:creationId xmlns:a16="http://schemas.microsoft.com/office/drawing/2014/main" id="{AF09F130-6AD9-4B49-8742-A72806C772FC}"/>
              </a:ext>
            </a:extLst>
          </p:cNvPr>
          <p:cNvSpPr>
            <a:spLocks noGrp="1"/>
          </p:cNvSpPr>
          <p:nvPr>
            <p:ph type="body" sz="quarter" idx="45"/>
          </p:nvPr>
        </p:nvSpPr>
        <p:spPr>
          <a:xfrm>
            <a:off x="7199035" y="4726876"/>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4" name="Text Placeholder 2">
            <a:extLst>
              <a:ext uri="{FF2B5EF4-FFF2-40B4-BE49-F238E27FC236}">
                <a16:creationId xmlns:a16="http://schemas.microsoft.com/office/drawing/2014/main" id="{161652D8-84FF-4E5E-9EF0-B8270FD21E9F}"/>
              </a:ext>
            </a:extLst>
          </p:cNvPr>
          <p:cNvSpPr>
            <a:spLocks noGrp="1"/>
          </p:cNvSpPr>
          <p:nvPr>
            <p:ph type="body" sz="quarter" idx="46"/>
          </p:nvPr>
        </p:nvSpPr>
        <p:spPr>
          <a:xfrm>
            <a:off x="7199035" y="5596061"/>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5" name="Google Shape;23;p24">
            <a:extLst>
              <a:ext uri="{FF2B5EF4-FFF2-40B4-BE49-F238E27FC236}">
                <a16:creationId xmlns:a16="http://schemas.microsoft.com/office/drawing/2014/main" id="{5F5E0B28-4E6E-4691-B378-24964A1FDA0F}"/>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Agenda</a:t>
            </a:r>
            <a:endParaRPr/>
          </a:p>
        </p:txBody>
      </p:sp>
    </p:spTree>
    <p:extLst>
      <p:ext uri="{BB962C8B-B14F-4D97-AF65-F5344CB8AC3E}">
        <p14:creationId xmlns:p14="http://schemas.microsoft.com/office/powerpoint/2010/main" val="3908721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6" name="Google Shape;20;p24">
            <a:extLst>
              <a:ext uri="{FF2B5EF4-FFF2-40B4-BE49-F238E27FC236}">
                <a16:creationId xmlns:a16="http://schemas.microsoft.com/office/drawing/2014/main" id="{0F1C4FBA-F785-4513-AD23-7B618EF563B7}"/>
              </a:ext>
            </a:extLst>
          </p:cNvPr>
          <p:cNvSpPr/>
          <p:nvPr userDrawn="1"/>
        </p:nvSpPr>
        <p:spPr>
          <a:xfrm>
            <a:off x="-8968" y="0"/>
            <a:ext cx="12192000" cy="6858000"/>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53FACFF3-C63C-49F6-A2B5-140789AD4B3F}"/>
              </a:ext>
            </a:extLst>
          </p:cNvPr>
          <p:cNvSpPr>
            <a:spLocks noGrp="1"/>
          </p:cNvSpPr>
          <p:nvPr>
            <p:ph type="body" sz="quarter" idx="21"/>
          </p:nvPr>
        </p:nvSpPr>
        <p:spPr>
          <a:xfrm>
            <a:off x="2573681" y="2124076"/>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64EE8128-7733-4840-A9C1-33E1661C926B}"/>
              </a:ext>
            </a:extLst>
          </p:cNvPr>
          <p:cNvSpPr>
            <a:spLocks noGrp="1"/>
          </p:cNvSpPr>
          <p:nvPr>
            <p:ph type="body" sz="quarter" idx="23" hasCustomPrompt="1"/>
          </p:nvPr>
        </p:nvSpPr>
        <p:spPr>
          <a:xfrm>
            <a:off x="1803401" y="2141540"/>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a:t>
            </a:r>
          </a:p>
        </p:txBody>
      </p:sp>
      <p:sp>
        <p:nvSpPr>
          <p:cNvPr id="28" name="Text Placeholder 2">
            <a:extLst>
              <a:ext uri="{FF2B5EF4-FFF2-40B4-BE49-F238E27FC236}">
                <a16:creationId xmlns:a16="http://schemas.microsoft.com/office/drawing/2014/main" id="{83B59AC2-05DA-43C2-BCCD-D0DF180D09FC}"/>
              </a:ext>
            </a:extLst>
          </p:cNvPr>
          <p:cNvSpPr>
            <a:spLocks noGrp="1"/>
          </p:cNvSpPr>
          <p:nvPr>
            <p:ph type="body" sz="quarter" idx="24"/>
          </p:nvPr>
        </p:nvSpPr>
        <p:spPr>
          <a:xfrm>
            <a:off x="2573681" y="2995117"/>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9" name="Text Placeholder 3">
            <a:extLst>
              <a:ext uri="{FF2B5EF4-FFF2-40B4-BE49-F238E27FC236}">
                <a16:creationId xmlns:a16="http://schemas.microsoft.com/office/drawing/2014/main" id="{47725FBF-3722-4AF5-8F37-435B6A4DDD70}"/>
              </a:ext>
            </a:extLst>
          </p:cNvPr>
          <p:cNvSpPr>
            <a:spLocks noGrp="1"/>
          </p:cNvSpPr>
          <p:nvPr>
            <p:ph type="body" sz="quarter" idx="25" hasCustomPrompt="1"/>
          </p:nvPr>
        </p:nvSpPr>
        <p:spPr>
          <a:xfrm>
            <a:off x="1803401" y="3012581"/>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2</a:t>
            </a:r>
          </a:p>
        </p:txBody>
      </p:sp>
      <p:sp>
        <p:nvSpPr>
          <p:cNvPr id="31" name="Text Placeholder 2">
            <a:extLst>
              <a:ext uri="{FF2B5EF4-FFF2-40B4-BE49-F238E27FC236}">
                <a16:creationId xmlns:a16="http://schemas.microsoft.com/office/drawing/2014/main" id="{56053B43-51A9-4027-8743-2B89F5749417}"/>
              </a:ext>
            </a:extLst>
          </p:cNvPr>
          <p:cNvSpPr>
            <a:spLocks noGrp="1"/>
          </p:cNvSpPr>
          <p:nvPr>
            <p:ph type="body" sz="quarter" idx="26"/>
          </p:nvPr>
        </p:nvSpPr>
        <p:spPr>
          <a:xfrm>
            <a:off x="2573681" y="3855835"/>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2" name="Text Placeholder 3">
            <a:extLst>
              <a:ext uri="{FF2B5EF4-FFF2-40B4-BE49-F238E27FC236}">
                <a16:creationId xmlns:a16="http://schemas.microsoft.com/office/drawing/2014/main" id="{8E9748B5-6EF3-44F1-ABF7-A10D5C44AEE1}"/>
              </a:ext>
            </a:extLst>
          </p:cNvPr>
          <p:cNvSpPr>
            <a:spLocks noGrp="1"/>
          </p:cNvSpPr>
          <p:nvPr>
            <p:ph type="body" sz="quarter" idx="27" hasCustomPrompt="1"/>
          </p:nvPr>
        </p:nvSpPr>
        <p:spPr>
          <a:xfrm>
            <a:off x="1803401" y="3873299"/>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3</a:t>
            </a:r>
          </a:p>
        </p:txBody>
      </p:sp>
      <p:sp>
        <p:nvSpPr>
          <p:cNvPr id="33" name="Text Placeholder 2">
            <a:extLst>
              <a:ext uri="{FF2B5EF4-FFF2-40B4-BE49-F238E27FC236}">
                <a16:creationId xmlns:a16="http://schemas.microsoft.com/office/drawing/2014/main" id="{8A6302F9-BA91-4C78-8673-B8DDA786F2D9}"/>
              </a:ext>
            </a:extLst>
          </p:cNvPr>
          <p:cNvSpPr>
            <a:spLocks noGrp="1"/>
          </p:cNvSpPr>
          <p:nvPr>
            <p:ph type="body" sz="quarter" idx="28"/>
          </p:nvPr>
        </p:nvSpPr>
        <p:spPr>
          <a:xfrm>
            <a:off x="2573681" y="4725550"/>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5" name="Text Placeholder 3">
            <a:extLst>
              <a:ext uri="{FF2B5EF4-FFF2-40B4-BE49-F238E27FC236}">
                <a16:creationId xmlns:a16="http://schemas.microsoft.com/office/drawing/2014/main" id="{C28A7D82-0648-4BE0-9366-B7CD4214F41A}"/>
              </a:ext>
            </a:extLst>
          </p:cNvPr>
          <p:cNvSpPr>
            <a:spLocks noGrp="1"/>
          </p:cNvSpPr>
          <p:nvPr>
            <p:ph type="body" sz="quarter" idx="29" hasCustomPrompt="1"/>
          </p:nvPr>
        </p:nvSpPr>
        <p:spPr>
          <a:xfrm>
            <a:off x="1803401" y="4743014"/>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4</a:t>
            </a:r>
          </a:p>
        </p:txBody>
      </p:sp>
      <p:sp>
        <p:nvSpPr>
          <p:cNvPr id="36" name="Text Placeholder 2">
            <a:extLst>
              <a:ext uri="{FF2B5EF4-FFF2-40B4-BE49-F238E27FC236}">
                <a16:creationId xmlns:a16="http://schemas.microsoft.com/office/drawing/2014/main" id="{9AC8F127-D092-4337-AA56-D5E785A1C1FC}"/>
              </a:ext>
            </a:extLst>
          </p:cNvPr>
          <p:cNvSpPr>
            <a:spLocks noGrp="1"/>
          </p:cNvSpPr>
          <p:nvPr>
            <p:ph type="body" sz="quarter" idx="30"/>
          </p:nvPr>
        </p:nvSpPr>
        <p:spPr>
          <a:xfrm>
            <a:off x="2573681" y="5594735"/>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7" name="Text Placeholder 3">
            <a:extLst>
              <a:ext uri="{FF2B5EF4-FFF2-40B4-BE49-F238E27FC236}">
                <a16:creationId xmlns:a16="http://schemas.microsoft.com/office/drawing/2014/main" id="{471650EA-475F-46EE-AA51-FB7F2AC06F34}"/>
              </a:ext>
            </a:extLst>
          </p:cNvPr>
          <p:cNvSpPr>
            <a:spLocks noGrp="1"/>
          </p:cNvSpPr>
          <p:nvPr>
            <p:ph type="body" sz="quarter" idx="31" hasCustomPrompt="1"/>
          </p:nvPr>
        </p:nvSpPr>
        <p:spPr>
          <a:xfrm>
            <a:off x="1803401" y="5612199"/>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5</a:t>
            </a:r>
            <a:endParaRPr lang="en-US"/>
          </a:p>
        </p:txBody>
      </p:sp>
      <p:sp>
        <p:nvSpPr>
          <p:cNvPr id="39" name="Text Placeholder 3">
            <a:extLst>
              <a:ext uri="{FF2B5EF4-FFF2-40B4-BE49-F238E27FC236}">
                <a16:creationId xmlns:a16="http://schemas.microsoft.com/office/drawing/2014/main" id="{0277F1E5-76FC-4095-BBBB-E68887D689A2}"/>
              </a:ext>
            </a:extLst>
          </p:cNvPr>
          <p:cNvSpPr>
            <a:spLocks noGrp="1"/>
          </p:cNvSpPr>
          <p:nvPr>
            <p:ph type="body" sz="quarter" idx="33" hasCustomPrompt="1"/>
          </p:nvPr>
        </p:nvSpPr>
        <p:spPr>
          <a:xfrm>
            <a:off x="6420471" y="2141540"/>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6</a:t>
            </a:r>
          </a:p>
        </p:txBody>
      </p:sp>
      <p:sp>
        <p:nvSpPr>
          <p:cNvPr id="41" name="Text Placeholder 3">
            <a:extLst>
              <a:ext uri="{FF2B5EF4-FFF2-40B4-BE49-F238E27FC236}">
                <a16:creationId xmlns:a16="http://schemas.microsoft.com/office/drawing/2014/main" id="{33C78278-EA09-492C-8988-354FC7C2F3BE}"/>
              </a:ext>
            </a:extLst>
          </p:cNvPr>
          <p:cNvSpPr>
            <a:spLocks noGrp="1"/>
          </p:cNvSpPr>
          <p:nvPr>
            <p:ph type="body" sz="quarter" idx="35" hasCustomPrompt="1"/>
          </p:nvPr>
        </p:nvSpPr>
        <p:spPr>
          <a:xfrm>
            <a:off x="6420471" y="3012581"/>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7</a:t>
            </a:r>
          </a:p>
        </p:txBody>
      </p:sp>
      <p:sp>
        <p:nvSpPr>
          <p:cNvPr id="43" name="Text Placeholder 3">
            <a:extLst>
              <a:ext uri="{FF2B5EF4-FFF2-40B4-BE49-F238E27FC236}">
                <a16:creationId xmlns:a16="http://schemas.microsoft.com/office/drawing/2014/main" id="{409514CE-95AE-429A-B77F-D331E30AE6E5}"/>
              </a:ext>
            </a:extLst>
          </p:cNvPr>
          <p:cNvSpPr>
            <a:spLocks noGrp="1"/>
          </p:cNvSpPr>
          <p:nvPr>
            <p:ph type="body" sz="quarter" idx="37" hasCustomPrompt="1"/>
          </p:nvPr>
        </p:nvSpPr>
        <p:spPr>
          <a:xfrm>
            <a:off x="6420471" y="3873299"/>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8</a:t>
            </a:r>
            <a:endParaRPr lang="en-US"/>
          </a:p>
        </p:txBody>
      </p:sp>
      <p:sp>
        <p:nvSpPr>
          <p:cNvPr id="45" name="Text Placeholder 3">
            <a:extLst>
              <a:ext uri="{FF2B5EF4-FFF2-40B4-BE49-F238E27FC236}">
                <a16:creationId xmlns:a16="http://schemas.microsoft.com/office/drawing/2014/main" id="{DBD0557C-EB50-4F43-8AC9-5298F394925C}"/>
              </a:ext>
            </a:extLst>
          </p:cNvPr>
          <p:cNvSpPr>
            <a:spLocks noGrp="1"/>
          </p:cNvSpPr>
          <p:nvPr>
            <p:ph type="body" sz="quarter" idx="39" hasCustomPrompt="1"/>
          </p:nvPr>
        </p:nvSpPr>
        <p:spPr>
          <a:xfrm>
            <a:off x="6420471" y="4743014"/>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9</a:t>
            </a:r>
          </a:p>
        </p:txBody>
      </p:sp>
      <p:sp>
        <p:nvSpPr>
          <p:cNvPr id="47" name="Text Placeholder 3">
            <a:extLst>
              <a:ext uri="{FF2B5EF4-FFF2-40B4-BE49-F238E27FC236}">
                <a16:creationId xmlns:a16="http://schemas.microsoft.com/office/drawing/2014/main" id="{834854B4-F1CE-44E6-B8E4-A393EBE785CA}"/>
              </a:ext>
            </a:extLst>
          </p:cNvPr>
          <p:cNvSpPr>
            <a:spLocks noGrp="1"/>
          </p:cNvSpPr>
          <p:nvPr>
            <p:ph type="body" sz="quarter" idx="41" hasCustomPrompt="1"/>
          </p:nvPr>
        </p:nvSpPr>
        <p:spPr>
          <a:xfrm>
            <a:off x="6420471" y="5612199"/>
            <a:ext cx="761996" cy="836643"/>
          </a:xfrm>
          <a:prstGeom prst="rect">
            <a:avLst/>
          </a:prstGeom>
        </p:spPr>
        <p:txBody>
          <a:bodyPr/>
          <a:lstStyle>
            <a:lvl1pPr marL="0" indent="0" algn="r">
              <a:buNone/>
              <a:defRPr sz="1600" b="1">
                <a:solidFill>
                  <a:srgbClr val="643373"/>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10</a:t>
            </a:r>
          </a:p>
        </p:txBody>
      </p:sp>
      <p:sp>
        <p:nvSpPr>
          <p:cNvPr id="50" name="Text Placeholder 2">
            <a:extLst>
              <a:ext uri="{FF2B5EF4-FFF2-40B4-BE49-F238E27FC236}">
                <a16:creationId xmlns:a16="http://schemas.microsoft.com/office/drawing/2014/main" id="{D0C9A0F8-3C3F-4359-BC6F-1C6EE69C7538}"/>
              </a:ext>
            </a:extLst>
          </p:cNvPr>
          <p:cNvSpPr>
            <a:spLocks noGrp="1"/>
          </p:cNvSpPr>
          <p:nvPr>
            <p:ph type="body" sz="quarter" idx="42"/>
          </p:nvPr>
        </p:nvSpPr>
        <p:spPr>
          <a:xfrm>
            <a:off x="7190751" y="2124075"/>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1" name="Text Placeholder 2">
            <a:extLst>
              <a:ext uri="{FF2B5EF4-FFF2-40B4-BE49-F238E27FC236}">
                <a16:creationId xmlns:a16="http://schemas.microsoft.com/office/drawing/2014/main" id="{BE2EF2B4-0B6C-4C13-BE48-7EC41C0301C1}"/>
              </a:ext>
            </a:extLst>
          </p:cNvPr>
          <p:cNvSpPr>
            <a:spLocks noGrp="1"/>
          </p:cNvSpPr>
          <p:nvPr>
            <p:ph type="body" sz="quarter" idx="43"/>
          </p:nvPr>
        </p:nvSpPr>
        <p:spPr>
          <a:xfrm>
            <a:off x="7199035" y="2996443"/>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2" name="Text Placeholder 2">
            <a:extLst>
              <a:ext uri="{FF2B5EF4-FFF2-40B4-BE49-F238E27FC236}">
                <a16:creationId xmlns:a16="http://schemas.microsoft.com/office/drawing/2014/main" id="{E6D3E81C-D8AB-42E9-87D2-90CA087AC60C}"/>
              </a:ext>
            </a:extLst>
          </p:cNvPr>
          <p:cNvSpPr>
            <a:spLocks noGrp="1"/>
          </p:cNvSpPr>
          <p:nvPr>
            <p:ph type="body" sz="quarter" idx="44"/>
          </p:nvPr>
        </p:nvSpPr>
        <p:spPr>
          <a:xfrm>
            <a:off x="7199035" y="3857161"/>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3" name="Text Placeholder 2">
            <a:extLst>
              <a:ext uri="{FF2B5EF4-FFF2-40B4-BE49-F238E27FC236}">
                <a16:creationId xmlns:a16="http://schemas.microsoft.com/office/drawing/2014/main" id="{AF09F130-6AD9-4B49-8742-A72806C772FC}"/>
              </a:ext>
            </a:extLst>
          </p:cNvPr>
          <p:cNvSpPr>
            <a:spLocks noGrp="1"/>
          </p:cNvSpPr>
          <p:nvPr>
            <p:ph type="body" sz="quarter" idx="45"/>
          </p:nvPr>
        </p:nvSpPr>
        <p:spPr>
          <a:xfrm>
            <a:off x="7199035" y="4726876"/>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4" name="Text Placeholder 2">
            <a:extLst>
              <a:ext uri="{FF2B5EF4-FFF2-40B4-BE49-F238E27FC236}">
                <a16:creationId xmlns:a16="http://schemas.microsoft.com/office/drawing/2014/main" id="{161652D8-84FF-4E5E-9EF0-B8270FD21E9F}"/>
              </a:ext>
            </a:extLst>
          </p:cNvPr>
          <p:cNvSpPr>
            <a:spLocks noGrp="1"/>
          </p:cNvSpPr>
          <p:nvPr>
            <p:ph type="body" sz="quarter" idx="46"/>
          </p:nvPr>
        </p:nvSpPr>
        <p:spPr>
          <a:xfrm>
            <a:off x="7199035" y="5596061"/>
            <a:ext cx="3782549" cy="856191"/>
          </a:xfrm>
          <a:prstGeom prst="rect">
            <a:avLst/>
          </a:prstGeom>
        </p:spPr>
        <p:txBody>
          <a:bodyPr numCol="1"/>
          <a:lstStyle>
            <a:lvl1pPr marL="0" indent="0">
              <a:lnSpc>
                <a:spcPct val="100000"/>
              </a:lnSpc>
              <a:spcBef>
                <a:spcPts val="0"/>
              </a:spcBef>
              <a:buFont typeface="+mj-lt"/>
              <a:buNone/>
              <a:defRPr sz="1600">
                <a:latin typeface="Arial" panose="020B0604020202020204" pitchFamily="34" charset="0"/>
                <a:cs typeface="Arial" panose="020B0604020202020204" pitchFamily="34" charset="0"/>
              </a:defRPr>
            </a:lvl1pPr>
            <a:lvl2pPr marL="169863" indent="0">
              <a:lnSpc>
                <a:spcPct val="100000"/>
              </a:lnSpc>
              <a:buFont typeface="+mj-lt"/>
              <a:buNone/>
              <a:defRPr sz="1400">
                <a:latin typeface="Arial" panose="020B0604020202020204" pitchFamily="34" charset="0"/>
                <a:cs typeface="Arial" panose="020B0604020202020204" pitchFamily="34" charset="0"/>
              </a:defRPr>
            </a:lvl2pPr>
            <a:lvl3pPr marL="398463" indent="0">
              <a:lnSpc>
                <a:spcPct val="100000"/>
              </a:lnSpc>
              <a:buFont typeface="+mj-lt"/>
              <a:buNone/>
              <a:defRPr sz="1200">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grpSp>
        <p:nvGrpSpPr>
          <p:cNvPr id="26" name="Group 25">
            <a:extLst>
              <a:ext uri="{FF2B5EF4-FFF2-40B4-BE49-F238E27FC236}">
                <a16:creationId xmlns:a16="http://schemas.microsoft.com/office/drawing/2014/main" id="{1CF9037B-F902-4E11-A566-9A3DC727B281}"/>
              </a:ext>
            </a:extLst>
          </p:cNvPr>
          <p:cNvGrpSpPr/>
          <p:nvPr userDrawn="1"/>
        </p:nvGrpSpPr>
        <p:grpSpPr>
          <a:xfrm>
            <a:off x="-15955" y="-9427"/>
            <a:ext cx="4724951" cy="3231272"/>
            <a:chOff x="-15955" y="-9427"/>
            <a:chExt cx="4724951" cy="3231272"/>
          </a:xfrm>
        </p:grpSpPr>
        <p:sp>
          <p:nvSpPr>
            <p:cNvPr id="27" name="Isosceles Triangle 11">
              <a:extLst>
                <a:ext uri="{FF2B5EF4-FFF2-40B4-BE49-F238E27FC236}">
                  <a16:creationId xmlns:a16="http://schemas.microsoft.com/office/drawing/2014/main" id="{765C0C97-427E-4E2E-943B-F717D5FFF049}"/>
                </a:ext>
              </a:extLst>
            </p:cNvPr>
            <p:cNvSpPr/>
            <p:nvPr userDrawn="1"/>
          </p:nvSpPr>
          <p:spPr>
            <a:xfrm rot="16200000" flipH="1" flipV="1">
              <a:off x="730885" y="-756267"/>
              <a:ext cx="3231272" cy="472495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0 w 2348553"/>
                <a:gd name="connsiteY0" fmla="*/ 3254349 h 3263660"/>
                <a:gd name="connsiteX1" fmla="*/ 1387 w 2348553"/>
                <a:gd name="connsiteY1" fmla="*/ 818065 h 3263660"/>
                <a:gd name="connsiteX2" fmla="*/ 152164 w 2348553"/>
                <a:gd name="connsiteY2" fmla="*/ 542364 h 3263660"/>
                <a:gd name="connsiteX3" fmla="*/ 440533 w 2348553"/>
                <a:gd name="connsiteY3" fmla="*/ 0 h 3263660"/>
                <a:gd name="connsiteX4" fmla="*/ 2348553 w 2348553"/>
                <a:gd name="connsiteY4" fmla="*/ 3263660 h 3263660"/>
                <a:gd name="connsiteX5" fmla="*/ 0 w 2348553"/>
                <a:gd name="connsiteY5" fmla="*/ 3254349 h 3263660"/>
                <a:gd name="connsiteX0" fmla="*/ 0 w 2348553"/>
                <a:gd name="connsiteY0" fmla="*/ 3254349 h 3263660"/>
                <a:gd name="connsiteX1" fmla="*/ 1387 w 2348553"/>
                <a:gd name="connsiteY1" fmla="*/ 818065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0 w 2348553"/>
                <a:gd name="connsiteY0" fmla="*/ 3254349 h 3263660"/>
                <a:gd name="connsiteX1" fmla="*/ 163750 w 2348553"/>
                <a:gd name="connsiteY1" fmla="*/ 1073206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134774 w 2483327"/>
                <a:gd name="connsiteY0" fmla="*/ 3254349 h 3263660"/>
                <a:gd name="connsiteX1" fmla="*/ 286938 w 2483327"/>
                <a:gd name="connsiteY1" fmla="*/ 542364 h 3263660"/>
                <a:gd name="connsiteX2" fmla="*/ 286938 w 2483327"/>
                <a:gd name="connsiteY2" fmla="*/ 542364 h 3263660"/>
                <a:gd name="connsiteX3" fmla="*/ 575307 w 2483327"/>
                <a:gd name="connsiteY3" fmla="*/ 0 h 3263660"/>
                <a:gd name="connsiteX4" fmla="*/ 2483327 w 2483327"/>
                <a:gd name="connsiteY4" fmla="*/ 3263660 h 3263660"/>
                <a:gd name="connsiteX5" fmla="*/ 134774 w 2483327"/>
                <a:gd name="connsiteY5" fmla="*/ 3254349 h 3263660"/>
                <a:gd name="connsiteX0" fmla="*/ 134774 w 2274575"/>
                <a:gd name="connsiteY0" fmla="*/ 3254349 h 3254349"/>
                <a:gd name="connsiteX1" fmla="*/ 286938 w 2274575"/>
                <a:gd name="connsiteY1" fmla="*/ 542364 h 3254349"/>
                <a:gd name="connsiteX2" fmla="*/ 286938 w 2274575"/>
                <a:gd name="connsiteY2" fmla="*/ 542364 h 3254349"/>
                <a:gd name="connsiteX3" fmla="*/ 575307 w 2274575"/>
                <a:gd name="connsiteY3" fmla="*/ 0 h 3254349"/>
                <a:gd name="connsiteX4" fmla="*/ 2274575 w 2274575"/>
                <a:gd name="connsiteY4" fmla="*/ 2904143 h 3254349"/>
                <a:gd name="connsiteX5" fmla="*/ 134774 w 2274575"/>
                <a:gd name="connsiteY5" fmla="*/ 3254349 h 3254349"/>
                <a:gd name="connsiteX0" fmla="*/ 171331 w 2148769"/>
                <a:gd name="connsiteY0" fmla="*/ 2912229 h 2912229"/>
                <a:gd name="connsiteX1" fmla="*/ 161132 w 2148769"/>
                <a:gd name="connsiteY1" fmla="*/ 542364 h 2912229"/>
                <a:gd name="connsiteX2" fmla="*/ 161132 w 2148769"/>
                <a:gd name="connsiteY2" fmla="*/ 542364 h 2912229"/>
                <a:gd name="connsiteX3" fmla="*/ 449501 w 2148769"/>
                <a:gd name="connsiteY3" fmla="*/ 0 h 2912229"/>
                <a:gd name="connsiteX4" fmla="*/ 2148769 w 2148769"/>
                <a:gd name="connsiteY4" fmla="*/ 2904143 h 2912229"/>
                <a:gd name="connsiteX5" fmla="*/ 171331 w 2148769"/>
                <a:gd name="connsiteY5" fmla="*/ 2912229 h 2912229"/>
                <a:gd name="connsiteX0" fmla="*/ 10199 w 1987637"/>
                <a:gd name="connsiteY0" fmla="*/ 2912229 h 2912229"/>
                <a:gd name="connsiteX1" fmla="*/ 0 w 1987637"/>
                <a:gd name="connsiteY1" fmla="*/ 542364 h 2912229"/>
                <a:gd name="connsiteX2" fmla="*/ 0 w 1987637"/>
                <a:gd name="connsiteY2" fmla="*/ 542364 h 2912229"/>
                <a:gd name="connsiteX3" fmla="*/ 288369 w 1987637"/>
                <a:gd name="connsiteY3" fmla="*/ 0 h 2912229"/>
                <a:gd name="connsiteX4" fmla="*/ 1987637 w 1987637"/>
                <a:gd name="connsiteY4" fmla="*/ 2904143 h 2912229"/>
                <a:gd name="connsiteX5" fmla="*/ 10199 w 1987637"/>
                <a:gd name="connsiteY5" fmla="*/ 2912229 h 2912229"/>
                <a:gd name="connsiteX0" fmla="*/ 844 w 1989879"/>
                <a:gd name="connsiteY0" fmla="*/ 2906432 h 2906432"/>
                <a:gd name="connsiteX1" fmla="*/ 2242 w 1989879"/>
                <a:gd name="connsiteY1" fmla="*/ 542364 h 2906432"/>
                <a:gd name="connsiteX2" fmla="*/ 2242 w 1989879"/>
                <a:gd name="connsiteY2" fmla="*/ 542364 h 2906432"/>
                <a:gd name="connsiteX3" fmla="*/ 290611 w 1989879"/>
                <a:gd name="connsiteY3" fmla="*/ 0 h 2906432"/>
                <a:gd name="connsiteX4" fmla="*/ 1989879 w 1989879"/>
                <a:gd name="connsiteY4" fmla="*/ 2904143 h 2906432"/>
                <a:gd name="connsiteX5" fmla="*/ 844 w 1989879"/>
                <a:gd name="connsiteY5" fmla="*/ 2906432 h 2906432"/>
                <a:gd name="connsiteX0" fmla="*/ 4401 w 1987637"/>
                <a:gd name="connsiteY0" fmla="*/ 2906432 h 2906432"/>
                <a:gd name="connsiteX1" fmla="*/ 0 w 1987637"/>
                <a:gd name="connsiteY1" fmla="*/ 542364 h 2906432"/>
                <a:gd name="connsiteX2" fmla="*/ 0 w 1987637"/>
                <a:gd name="connsiteY2" fmla="*/ 542364 h 2906432"/>
                <a:gd name="connsiteX3" fmla="*/ 288369 w 1987637"/>
                <a:gd name="connsiteY3" fmla="*/ 0 h 2906432"/>
                <a:gd name="connsiteX4" fmla="*/ 1987637 w 1987637"/>
                <a:gd name="connsiteY4" fmla="*/ 2904143 h 2906432"/>
                <a:gd name="connsiteX5" fmla="*/ 4401 w 1987637"/>
                <a:gd name="connsiteY5" fmla="*/ 2906432 h 29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7" h="2906432">
                  <a:moveTo>
                    <a:pt x="4401" y="2906432"/>
                  </a:moveTo>
                  <a:cubicBezTo>
                    <a:pt x="1001" y="2116477"/>
                    <a:pt x="3400" y="1332319"/>
                    <a:pt x="0" y="542364"/>
                  </a:cubicBezTo>
                  <a:lnTo>
                    <a:pt x="0" y="542364"/>
                  </a:lnTo>
                  <a:lnTo>
                    <a:pt x="288369" y="0"/>
                  </a:lnTo>
                  <a:lnTo>
                    <a:pt x="1987637" y="2904143"/>
                  </a:lnTo>
                  <a:lnTo>
                    <a:pt x="4401" y="2906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11">
              <a:extLst>
                <a:ext uri="{FF2B5EF4-FFF2-40B4-BE49-F238E27FC236}">
                  <a16:creationId xmlns:a16="http://schemas.microsoft.com/office/drawing/2014/main" id="{343F24A0-A603-44B0-924B-2E275D9EEEF4}"/>
                </a:ext>
              </a:extLst>
            </p:cNvPr>
            <p:cNvSpPr/>
            <p:nvPr userDrawn="1"/>
          </p:nvSpPr>
          <p:spPr>
            <a:xfrm rot="16200000" flipH="1" flipV="1">
              <a:off x="661043" y="-684458"/>
              <a:ext cx="3045768" cy="439908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157277 w 2433830"/>
                <a:gd name="connsiteY0" fmla="*/ 3263696 h 3263696"/>
                <a:gd name="connsiteX1" fmla="*/ 57 w 2433830"/>
                <a:gd name="connsiteY1" fmla="*/ 889532 h 3263696"/>
                <a:gd name="connsiteX2" fmla="*/ 525810 w 2433830"/>
                <a:gd name="connsiteY2" fmla="*/ 0 h 3263696"/>
                <a:gd name="connsiteX3" fmla="*/ 2433830 w 2433830"/>
                <a:gd name="connsiteY3" fmla="*/ 3263660 h 3263696"/>
                <a:gd name="connsiteX4" fmla="*/ 157277 w 2433830"/>
                <a:gd name="connsiteY4" fmla="*/ 3263696 h 3263696"/>
                <a:gd name="connsiteX0" fmla="*/ 0 w 2276553"/>
                <a:gd name="connsiteY0" fmla="*/ 3263696 h 3263696"/>
                <a:gd name="connsiteX1" fmla="*/ 24619 w 2276553"/>
                <a:gd name="connsiteY1" fmla="*/ 588799 h 3263696"/>
                <a:gd name="connsiteX2" fmla="*/ 368533 w 2276553"/>
                <a:gd name="connsiteY2" fmla="*/ 0 h 3263696"/>
                <a:gd name="connsiteX3" fmla="*/ 2276553 w 2276553"/>
                <a:gd name="connsiteY3" fmla="*/ 3263660 h 3263696"/>
                <a:gd name="connsiteX4" fmla="*/ 0 w 2276553"/>
                <a:gd name="connsiteY4" fmla="*/ 3263696 h 3263696"/>
                <a:gd name="connsiteX0" fmla="*/ 10829 w 2252413"/>
                <a:gd name="connsiteY0" fmla="*/ 3263698 h 3263698"/>
                <a:gd name="connsiteX1" fmla="*/ 479 w 2252413"/>
                <a:gd name="connsiteY1" fmla="*/ 588799 h 3263698"/>
                <a:gd name="connsiteX2" fmla="*/ 344393 w 2252413"/>
                <a:gd name="connsiteY2" fmla="*/ 0 h 3263698"/>
                <a:gd name="connsiteX3" fmla="*/ 2252413 w 2252413"/>
                <a:gd name="connsiteY3" fmla="*/ 3263660 h 3263698"/>
                <a:gd name="connsiteX4" fmla="*/ 10829 w 2252413"/>
                <a:gd name="connsiteY4" fmla="*/ 3263698 h 3263698"/>
                <a:gd name="connsiteX0" fmla="*/ 0 w 2255571"/>
                <a:gd name="connsiteY0" fmla="*/ 3263698 h 3263698"/>
                <a:gd name="connsiteX1" fmla="*/ 3637 w 2255571"/>
                <a:gd name="connsiteY1" fmla="*/ 588799 h 3263698"/>
                <a:gd name="connsiteX2" fmla="*/ 347551 w 2255571"/>
                <a:gd name="connsiteY2" fmla="*/ 0 h 3263698"/>
                <a:gd name="connsiteX3" fmla="*/ 2255571 w 2255571"/>
                <a:gd name="connsiteY3" fmla="*/ 3263660 h 3263698"/>
                <a:gd name="connsiteX4" fmla="*/ 0 w 2255571"/>
                <a:gd name="connsiteY4" fmla="*/ 3263698 h 3263698"/>
                <a:gd name="connsiteX0" fmla="*/ 0 w 2255571"/>
                <a:gd name="connsiteY0" fmla="*/ 3263700 h 3263700"/>
                <a:gd name="connsiteX1" fmla="*/ 3637 w 2255571"/>
                <a:gd name="connsiteY1" fmla="*/ 588799 h 3263700"/>
                <a:gd name="connsiteX2" fmla="*/ 347551 w 2255571"/>
                <a:gd name="connsiteY2" fmla="*/ 0 h 3263700"/>
                <a:gd name="connsiteX3" fmla="*/ 2255571 w 2255571"/>
                <a:gd name="connsiteY3" fmla="*/ 3263660 h 3263700"/>
                <a:gd name="connsiteX4" fmla="*/ 0 w 2255571"/>
                <a:gd name="connsiteY4" fmla="*/ 3263700 h 3263700"/>
                <a:gd name="connsiteX0" fmla="*/ 4102 w 2259673"/>
                <a:gd name="connsiteY0" fmla="*/ 3263700 h 3263700"/>
                <a:gd name="connsiteX1" fmla="*/ 745 w 2259673"/>
                <a:gd name="connsiteY1" fmla="*/ 602786 h 3263700"/>
                <a:gd name="connsiteX2" fmla="*/ 351653 w 2259673"/>
                <a:gd name="connsiteY2" fmla="*/ 0 h 3263700"/>
                <a:gd name="connsiteX3" fmla="*/ 2259673 w 2259673"/>
                <a:gd name="connsiteY3" fmla="*/ 3263660 h 3263700"/>
                <a:gd name="connsiteX4" fmla="*/ 4102 w 2259673"/>
                <a:gd name="connsiteY4" fmla="*/ 3263700 h 32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673" h="3263700">
                  <a:moveTo>
                    <a:pt x="4102" y="3263700"/>
                  </a:moveTo>
                  <a:cubicBezTo>
                    <a:pt x="7647" y="2464811"/>
                    <a:pt x="-2800" y="1401675"/>
                    <a:pt x="745" y="602786"/>
                  </a:cubicBezTo>
                  <a:lnTo>
                    <a:pt x="351653" y="0"/>
                  </a:lnTo>
                  <a:lnTo>
                    <a:pt x="2259673" y="3263660"/>
                  </a:lnTo>
                  <a:lnTo>
                    <a:pt x="4102" y="3263700"/>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Google Shape;23;p24">
            <a:extLst>
              <a:ext uri="{FF2B5EF4-FFF2-40B4-BE49-F238E27FC236}">
                <a16:creationId xmlns:a16="http://schemas.microsoft.com/office/drawing/2014/main" id="{17D128C7-B752-4081-ABD3-71B774E38A69}"/>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Agenda</a:t>
            </a:r>
            <a:endParaRPr/>
          </a:p>
        </p:txBody>
      </p:sp>
      <p:pic>
        <p:nvPicPr>
          <p:cNvPr id="40" name="Picture 39">
            <a:extLst>
              <a:ext uri="{FF2B5EF4-FFF2-40B4-BE49-F238E27FC236}">
                <a16:creationId xmlns:a16="http://schemas.microsoft.com/office/drawing/2014/main" id="{C440D3EA-38D0-4A37-93E2-BA658FAF85CF}"/>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42" name="Isosceles Triangle 11">
            <a:extLst>
              <a:ext uri="{FF2B5EF4-FFF2-40B4-BE49-F238E27FC236}">
                <a16:creationId xmlns:a16="http://schemas.microsoft.com/office/drawing/2014/main" id="{0F10D0A1-C3E2-4036-AFF1-6D59EBA22BAF}"/>
              </a:ext>
            </a:extLst>
          </p:cNvPr>
          <p:cNvSpPr/>
          <p:nvPr userDrawn="1"/>
        </p:nvSpPr>
        <p:spPr>
          <a:xfrm rot="5400000" flipV="1">
            <a:off x="11285712" y="3825843"/>
            <a:ext cx="983855" cy="86322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014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_3">
    <p:spTree>
      <p:nvGrpSpPr>
        <p:cNvPr id="1" name=""/>
        <p:cNvGrpSpPr/>
        <p:nvPr/>
      </p:nvGrpSpPr>
      <p:grpSpPr>
        <a:xfrm>
          <a:off x="0" y="0"/>
          <a:ext cx="0" cy="0"/>
          <a:chOff x="0" y="0"/>
          <a:chExt cx="0" cy="0"/>
        </a:xfrm>
      </p:grpSpPr>
      <p:sp>
        <p:nvSpPr>
          <p:cNvPr id="10" name="Google Shape;20;p24">
            <a:extLst>
              <a:ext uri="{FF2B5EF4-FFF2-40B4-BE49-F238E27FC236}">
                <a16:creationId xmlns:a16="http://schemas.microsoft.com/office/drawing/2014/main" id="{8293406F-4489-4242-8314-A9B236E10410}"/>
              </a:ext>
            </a:extLst>
          </p:cNvPr>
          <p:cNvSpPr/>
          <p:nvPr userDrawn="1"/>
        </p:nvSpPr>
        <p:spPr>
          <a:xfrm>
            <a:off x="0" y="0"/>
            <a:ext cx="12192000" cy="6858000"/>
          </a:xfrm>
          <a:prstGeom prst="rect">
            <a:avLst/>
          </a:prstGeom>
          <a:solidFill>
            <a:srgbClr val="181C1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Text Placeholder 2">
            <a:extLst>
              <a:ext uri="{FF2B5EF4-FFF2-40B4-BE49-F238E27FC236}">
                <a16:creationId xmlns:a16="http://schemas.microsoft.com/office/drawing/2014/main" id="{9FA638B1-EEAF-4A14-A6AD-D0076B5BD47F}"/>
              </a:ext>
            </a:extLst>
          </p:cNvPr>
          <p:cNvSpPr>
            <a:spLocks noGrp="1"/>
          </p:cNvSpPr>
          <p:nvPr>
            <p:ph type="body" sz="quarter" idx="21"/>
          </p:nvPr>
        </p:nvSpPr>
        <p:spPr>
          <a:xfrm>
            <a:off x="2573681" y="2124076"/>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4" name="Text Placeholder 3">
            <a:extLst>
              <a:ext uri="{FF2B5EF4-FFF2-40B4-BE49-F238E27FC236}">
                <a16:creationId xmlns:a16="http://schemas.microsoft.com/office/drawing/2014/main" id="{67E6CE9F-1F05-47A2-A175-7E286E39A14C}"/>
              </a:ext>
            </a:extLst>
          </p:cNvPr>
          <p:cNvSpPr>
            <a:spLocks noGrp="1"/>
          </p:cNvSpPr>
          <p:nvPr>
            <p:ph type="body" sz="quarter" idx="23" hasCustomPrompt="1"/>
          </p:nvPr>
        </p:nvSpPr>
        <p:spPr>
          <a:xfrm>
            <a:off x="1803401" y="2141540"/>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a:t>
            </a:r>
          </a:p>
        </p:txBody>
      </p:sp>
      <p:sp>
        <p:nvSpPr>
          <p:cNvPr id="35" name="Text Placeholder 2">
            <a:extLst>
              <a:ext uri="{FF2B5EF4-FFF2-40B4-BE49-F238E27FC236}">
                <a16:creationId xmlns:a16="http://schemas.microsoft.com/office/drawing/2014/main" id="{3C3AC4EF-C7AF-4E9E-8C4C-4442002CD474}"/>
              </a:ext>
            </a:extLst>
          </p:cNvPr>
          <p:cNvSpPr>
            <a:spLocks noGrp="1"/>
          </p:cNvSpPr>
          <p:nvPr>
            <p:ph type="body" sz="quarter" idx="24"/>
          </p:nvPr>
        </p:nvSpPr>
        <p:spPr>
          <a:xfrm>
            <a:off x="2573681" y="2995117"/>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6" name="Text Placeholder 3">
            <a:extLst>
              <a:ext uri="{FF2B5EF4-FFF2-40B4-BE49-F238E27FC236}">
                <a16:creationId xmlns:a16="http://schemas.microsoft.com/office/drawing/2014/main" id="{ED87F340-960D-484D-B292-3BB4D58D1D30}"/>
              </a:ext>
            </a:extLst>
          </p:cNvPr>
          <p:cNvSpPr>
            <a:spLocks noGrp="1"/>
          </p:cNvSpPr>
          <p:nvPr>
            <p:ph type="body" sz="quarter" idx="25" hasCustomPrompt="1"/>
          </p:nvPr>
        </p:nvSpPr>
        <p:spPr>
          <a:xfrm>
            <a:off x="1803401" y="3012581"/>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2</a:t>
            </a:r>
          </a:p>
        </p:txBody>
      </p:sp>
      <p:sp>
        <p:nvSpPr>
          <p:cNvPr id="37" name="Text Placeholder 2">
            <a:extLst>
              <a:ext uri="{FF2B5EF4-FFF2-40B4-BE49-F238E27FC236}">
                <a16:creationId xmlns:a16="http://schemas.microsoft.com/office/drawing/2014/main" id="{49897894-6732-4E29-8B22-D1C902BB3FDC}"/>
              </a:ext>
            </a:extLst>
          </p:cNvPr>
          <p:cNvSpPr>
            <a:spLocks noGrp="1"/>
          </p:cNvSpPr>
          <p:nvPr>
            <p:ph type="body" sz="quarter" idx="26"/>
          </p:nvPr>
        </p:nvSpPr>
        <p:spPr>
          <a:xfrm>
            <a:off x="2573681" y="385583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8" name="Text Placeholder 3">
            <a:extLst>
              <a:ext uri="{FF2B5EF4-FFF2-40B4-BE49-F238E27FC236}">
                <a16:creationId xmlns:a16="http://schemas.microsoft.com/office/drawing/2014/main" id="{D1E3B97F-E6C8-4ACC-9DC1-097FCDC64DB6}"/>
              </a:ext>
            </a:extLst>
          </p:cNvPr>
          <p:cNvSpPr>
            <a:spLocks noGrp="1"/>
          </p:cNvSpPr>
          <p:nvPr>
            <p:ph type="body" sz="quarter" idx="27" hasCustomPrompt="1"/>
          </p:nvPr>
        </p:nvSpPr>
        <p:spPr>
          <a:xfrm>
            <a:off x="1803401" y="3873299"/>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3</a:t>
            </a:r>
          </a:p>
        </p:txBody>
      </p:sp>
      <p:sp>
        <p:nvSpPr>
          <p:cNvPr id="39" name="Text Placeholder 2">
            <a:extLst>
              <a:ext uri="{FF2B5EF4-FFF2-40B4-BE49-F238E27FC236}">
                <a16:creationId xmlns:a16="http://schemas.microsoft.com/office/drawing/2014/main" id="{DD6F8DBB-939B-42A2-933F-402895E89251}"/>
              </a:ext>
            </a:extLst>
          </p:cNvPr>
          <p:cNvSpPr>
            <a:spLocks noGrp="1"/>
          </p:cNvSpPr>
          <p:nvPr>
            <p:ph type="body" sz="quarter" idx="28"/>
          </p:nvPr>
        </p:nvSpPr>
        <p:spPr>
          <a:xfrm>
            <a:off x="2573681" y="4725550"/>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0" name="Text Placeholder 3">
            <a:extLst>
              <a:ext uri="{FF2B5EF4-FFF2-40B4-BE49-F238E27FC236}">
                <a16:creationId xmlns:a16="http://schemas.microsoft.com/office/drawing/2014/main" id="{06C959E6-7083-432D-B019-A11AF0F2339E}"/>
              </a:ext>
            </a:extLst>
          </p:cNvPr>
          <p:cNvSpPr>
            <a:spLocks noGrp="1"/>
          </p:cNvSpPr>
          <p:nvPr>
            <p:ph type="body" sz="quarter" idx="29" hasCustomPrompt="1"/>
          </p:nvPr>
        </p:nvSpPr>
        <p:spPr>
          <a:xfrm>
            <a:off x="1803401" y="4743014"/>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4</a:t>
            </a:r>
          </a:p>
        </p:txBody>
      </p:sp>
      <p:sp>
        <p:nvSpPr>
          <p:cNvPr id="41" name="Text Placeholder 2">
            <a:extLst>
              <a:ext uri="{FF2B5EF4-FFF2-40B4-BE49-F238E27FC236}">
                <a16:creationId xmlns:a16="http://schemas.microsoft.com/office/drawing/2014/main" id="{4711A69A-D519-40C3-AC7E-76985180A83D}"/>
              </a:ext>
            </a:extLst>
          </p:cNvPr>
          <p:cNvSpPr>
            <a:spLocks noGrp="1"/>
          </p:cNvSpPr>
          <p:nvPr>
            <p:ph type="body" sz="quarter" idx="30"/>
          </p:nvPr>
        </p:nvSpPr>
        <p:spPr>
          <a:xfrm>
            <a:off x="2573681" y="559473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2" name="Text Placeholder 3">
            <a:extLst>
              <a:ext uri="{FF2B5EF4-FFF2-40B4-BE49-F238E27FC236}">
                <a16:creationId xmlns:a16="http://schemas.microsoft.com/office/drawing/2014/main" id="{97772305-573A-4B85-9096-51BBB6229506}"/>
              </a:ext>
            </a:extLst>
          </p:cNvPr>
          <p:cNvSpPr>
            <a:spLocks noGrp="1"/>
          </p:cNvSpPr>
          <p:nvPr>
            <p:ph type="body" sz="quarter" idx="31" hasCustomPrompt="1"/>
          </p:nvPr>
        </p:nvSpPr>
        <p:spPr>
          <a:xfrm>
            <a:off x="1803401" y="5612199"/>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5</a:t>
            </a:r>
            <a:endParaRPr lang="en-US"/>
          </a:p>
        </p:txBody>
      </p:sp>
      <p:sp>
        <p:nvSpPr>
          <p:cNvPr id="43" name="Text Placeholder 3">
            <a:extLst>
              <a:ext uri="{FF2B5EF4-FFF2-40B4-BE49-F238E27FC236}">
                <a16:creationId xmlns:a16="http://schemas.microsoft.com/office/drawing/2014/main" id="{148A6452-D0CA-489A-9A86-C1708E948534}"/>
              </a:ext>
            </a:extLst>
          </p:cNvPr>
          <p:cNvSpPr>
            <a:spLocks noGrp="1"/>
          </p:cNvSpPr>
          <p:nvPr>
            <p:ph type="body" sz="quarter" idx="33" hasCustomPrompt="1"/>
          </p:nvPr>
        </p:nvSpPr>
        <p:spPr>
          <a:xfrm>
            <a:off x="6420471" y="2141540"/>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6</a:t>
            </a:r>
          </a:p>
        </p:txBody>
      </p:sp>
      <p:sp>
        <p:nvSpPr>
          <p:cNvPr id="44" name="Text Placeholder 3">
            <a:extLst>
              <a:ext uri="{FF2B5EF4-FFF2-40B4-BE49-F238E27FC236}">
                <a16:creationId xmlns:a16="http://schemas.microsoft.com/office/drawing/2014/main" id="{86F3A8F8-A39D-47B5-9179-089EC33BC0C1}"/>
              </a:ext>
            </a:extLst>
          </p:cNvPr>
          <p:cNvSpPr>
            <a:spLocks noGrp="1"/>
          </p:cNvSpPr>
          <p:nvPr>
            <p:ph type="body" sz="quarter" idx="35" hasCustomPrompt="1"/>
          </p:nvPr>
        </p:nvSpPr>
        <p:spPr>
          <a:xfrm>
            <a:off x="6420471" y="3012581"/>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7</a:t>
            </a:r>
          </a:p>
        </p:txBody>
      </p:sp>
      <p:sp>
        <p:nvSpPr>
          <p:cNvPr id="45" name="Text Placeholder 3">
            <a:extLst>
              <a:ext uri="{FF2B5EF4-FFF2-40B4-BE49-F238E27FC236}">
                <a16:creationId xmlns:a16="http://schemas.microsoft.com/office/drawing/2014/main" id="{A4A92DF7-C5E8-4629-A882-F025E84E8C91}"/>
              </a:ext>
            </a:extLst>
          </p:cNvPr>
          <p:cNvSpPr>
            <a:spLocks noGrp="1"/>
          </p:cNvSpPr>
          <p:nvPr>
            <p:ph type="body" sz="quarter" idx="37" hasCustomPrompt="1"/>
          </p:nvPr>
        </p:nvSpPr>
        <p:spPr>
          <a:xfrm>
            <a:off x="6420471" y="3873299"/>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8</a:t>
            </a:r>
            <a:endParaRPr lang="en-US"/>
          </a:p>
        </p:txBody>
      </p:sp>
      <p:sp>
        <p:nvSpPr>
          <p:cNvPr id="46" name="Text Placeholder 3">
            <a:extLst>
              <a:ext uri="{FF2B5EF4-FFF2-40B4-BE49-F238E27FC236}">
                <a16:creationId xmlns:a16="http://schemas.microsoft.com/office/drawing/2014/main" id="{647876AA-F82A-4A62-AEB8-B1181B01F760}"/>
              </a:ext>
            </a:extLst>
          </p:cNvPr>
          <p:cNvSpPr>
            <a:spLocks noGrp="1"/>
          </p:cNvSpPr>
          <p:nvPr>
            <p:ph type="body" sz="quarter" idx="39" hasCustomPrompt="1"/>
          </p:nvPr>
        </p:nvSpPr>
        <p:spPr>
          <a:xfrm>
            <a:off x="6420471" y="4743014"/>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9</a:t>
            </a:r>
          </a:p>
        </p:txBody>
      </p:sp>
      <p:sp>
        <p:nvSpPr>
          <p:cNvPr id="47" name="Text Placeholder 3">
            <a:extLst>
              <a:ext uri="{FF2B5EF4-FFF2-40B4-BE49-F238E27FC236}">
                <a16:creationId xmlns:a16="http://schemas.microsoft.com/office/drawing/2014/main" id="{25AD73D1-77A5-451D-8F4E-02F09988EDB6}"/>
              </a:ext>
            </a:extLst>
          </p:cNvPr>
          <p:cNvSpPr>
            <a:spLocks noGrp="1"/>
          </p:cNvSpPr>
          <p:nvPr>
            <p:ph type="body" sz="quarter" idx="41" hasCustomPrompt="1"/>
          </p:nvPr>
        </p:nvSpPr>
        <p:spPr>
          <a:xfrm>
            <a:off x="6420471" y="5612199"/>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10</a:t>
            </a:r>
          </a:p>
        </p:txBody>
      </p:sp>
      <p:sp>
        <p:nvSpPr>
          <p:cNvPr id="48" name="Text Placeholder 2">
            <a:extLst>
              <a:ext uri="{FF2B5EF4-FFF2-40B4-BE49-F238E27FC236}">
                <a16:creationId xmlns:a16="http://schemas.microsoft.com/office/drawing/2014/main" id="{084097B5-35FB-46CE-A14E-C40EA08FDD03}"/>
              </a:ext>
            </a:extLst>
          </p:cNvPr>
          <p:cNvSpPr>
            <a:spLocks noGrp="1"/>
          </p:cNvSpPr>
          <p:nvPr>
            <p:ph type="body" sz="quarter" idx="42"/>
          </p:nvPr>
        </p:nvSpPr>
        <p:spPr>
          <a:xfrm>
            <a:off x="7190751" y="212407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9" name="Text Placeholder 2">
            <a:extLst>
              <a:ext uri="{FF2B5EF4-FFF2-40B4-BE49-F238E27FC236}">
                <a16:creationId xmlns:a16="http://schemas.microsoft.com/office/drawing/2014/main" id="{EB756BD6-282C-43F8-A394-1D33D1863126}"/>
              </a:ext>
            </a:extLst>
          </p:cNvPr>
          <p:cNvSpPr>
            <a:spLocks noGrp="1"/>
          </p:cNvSpPr>
          <p:nvPr>
            <p:ph type="body" sz="quarter" idx="43"/>
          </p:nvPr>
        </p:nvSpPr>
        <p:spPr>
          <a:xfrm>
            <a:off x="7199035" y="2996443"/>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0" name="Text Placeholder 2">
            <a:extLst>
              <a:ext uri="{FF2B5EF4-FFF2-40B4-BE49-F238E27FC236}">
                <a16:creationId xmlns:a16="http://schemas.microsoft.com/office/drawing/2014/main" id="{A53DA58D-0CAC-417F-B2C7-F7EE65B6551F}"/>
              </a:ext>
            </a:extLst>
          </p:cNvPr>
          <p:cNvSpPr>
            <a:spLocks noGrp="1"/>
          </p:cNvSpPr>
          <p:nvPr>
            <p:ph type="body" sz="quarter" idx="44"/>
          </p:nvPr>
        </p:nvSpPr>
        <p:spPr>
          <a:xfrm>
            <a:off x="7199035" y="3857161"/>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1" name="Text Placeholder 2">
            <a:extLst>
              <a:ext uri="{FF2B5EF4-FFF2-40B4-BE49-F238E27FC236}">
                <a16:creationId xmlns:a16="http://schemas.microsoft.com/office/drawing/2014/main" id="{57894057-AE32-4CD1-876B-6F18C9D43ABF}"/>
              </a:ext>
            </a:extLst>
          </p:cNvPr>
          <p:cNvSpPr>
            <a:spLocks noGrp="1"/>
          </p:cNvSpPr>
          <p:nvPr>
            <p:ph type="body" sz="quarter" idx="45"/>
          </p:nvPr>
        </p:nvSpPr>
        <p:spPr>
          <a:xfrm>
            <a:off x="7199035" y="4726876"/>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2" name="Text Placeholder 2">
            <a:extLst>
              <a:ext uri="{FF2B5EF4-FFF2-40B4-BE49-F238E27FC236}">
                <a16:creationId xmlns:a16="http://schemas.microsoft.com/office/drawing/2014/main" id="{ABF95CAF-897B-41CD-8BCE-3FCFB22A77D2}"/>
              </a:ext>
            </a:extLst>
          </p:cNvPr>
          <p:cNvSpPr>
            <a:spLocks noGrp="1"/>
          </p:cNvSpPr>
          <p:nvPr>
            <p:ph type="body" sz="quarter" idx="46"/>
          </p:nvPr>
        </p:nvSpPr>
        <p:spPr>
          <a:xfrm>
            <a:off x="7199035" y="5596061"/>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grpSp>
        <p:nvGrpSpPr>
          <p:cNvPr id="26" name="Group 25">
            <a:extLst>
              <a:ext uri="{FF2B5EF4-FFF2-40B4-BE49-F238E27FC236}">
                <a16:creationId xmlns:a16="http://schemas.microsoft.com/office/drawing/2014/main" id="{16763A15-A847-43CC-9381-C35C62B349DD}"/>
              </a:ext>
            </a:extLst>
          </p:cNvPr>
          <p:cNvGrpSpPr/>
          <p:nvPr userDrawn="1"/>
        </p:nvGrpSpPr>
        <p:grpSpPr>
          <a:xfrm>
            <a:off x="-15955" y="-9427"/>
            <a:ext cx="4724951" cy="3231272"/>
            <a:chOff x="-15955" y="-9427"/>
            <a:chExt cx="4724951" cy="3231272"/>
          </a:xfrm>
        </p:grpSpPr>
        <p:sp>
          <p:nvSpPr>
            <p:cNvPr id="27" name="Isosceles Triangle 11">
              <a:extLst>
                <a:ext uri="{FF2B5EF4-FFF2-40B4-BE49-F238E27FC236}">
                  <a16:creationId xmlns:a16="http://schemas.microsoft.com/office/drawing/2014/main" id="{588A7383-7202-4811-ADC9-111E53B4366B}"/>
                </a:ext>
              </a:extLst>
            </p:cNvPr>
            <p:cNvSpPr/>
            <p:nvPr userDrawn="1"/>
          </p:nvSpPr>
          <p:spPr>
            <a:xfrm rot="16200000" flipH="1" flipV="1">
              <a:off x="730885" y="-756267"/>
              <a:ext cx="3231272" cy="472495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0 w 2348553"/>
                <a:gd name="connsiteY0" fmla="*/ 3254349 h 3263660"/>
                <a:gd name="connsiteX1" fmla="*/ 1387 w 2348553"/>
                <a:gd name="connsiteY1" fmla="*/ 818065 h 3263660"/>
                <a:gd name="connsiteX2" fmla="*/ 152164 w 2348553"/>
                <a:gd name="connsiteY2" fmla="*/ 542364 h 3263660"/>
                <a:gd name="connsiteX3" fmla="*/ 440533 w 2348553"/>
                <a:gd name="connsiteY3" fmla="*/ 0 h 3263660"/>
                <a:gd name="connsiteX4" fmla="*/ 2348553 w 2348553"/>
                <a:gd name="connsiteY4" fmla="*/ 3263660 h 3263660"/>
                <a:gd name="connsiteX5" fmla="*/ 0 w 2348553"/>
                <a:gd name="connsiteY5" fmla="*/ 3254349 h 3263660"/>
                <a:gd name="connsiteX0" fmla="*/ 0 w 2348553"/>
                <a:gd name="connsiteY0" fmla="*/ 3254349 h 3263660"/>
                <a:gd name="connsiteX1" fmla="*/ 1387 w 2348553"/>
                <a:gd name="connsiteY1" fmla="*/ 818065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0 w 2348553"/>
                <a:gd name="connsiteY0" fmla="*/ 3254349 h 3263660"/>
                <a:gd name="connsiteX1" fmla="*/ 163750 w 2348553"/>
                <a:gd name="connsiteY1" fmla="*/ 1073206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134774 w 2483327"/>
                <a:gd name="connsiteY0" fmla="*/ 3254349 h 3263660"/>
                <a:gd name="connsiteX1" fmla="*/ 286938 w 2483327"/>
                <a:gd name="connsiteY1" fmla="*/ 542364 h 3263660"/>
                <a:gd name="connsiteX2" fmla="*/ 286938 w 2483327"/>
                <a:gd name="connsiteY2" fmla="*/ 542364 h 3263660"/>
                <a:gd name="connsiteX3" fmla="*/ 575307 w 2483327"/>
                <a:gd name="connsiteY3" fmla="*/ 0 h 3263660"/>
                <a:gd name="connsiteX4" fmla="*/ 2483327 w 2483327"/>
                <a:gd name="connsiteY4" fmla="*/ 3263660 h 3263660"/>
                <a:gd name="connsiteX5" fmla="*/ 134774 w 2483327"/>
                <a:gd name="connsiteY5" fmla="*/ 3254349 h 3263660"/>
                <a:gd name="connsiteX0" fmla="*/ 134774 w 2274575"/>
                <a:gd name="connsiteY0" fmla="*/ 3254349 h 3254349"/>
                <a:gd name="connsiteX1" fmla="*/ 286938 w 2274575"/>
                <a:gd name="connsiteY1" fmla="*/ 542364 h 3254349"/>
                <a:gd name="connsiteX2" fmla="*/ 286938 w 2274575"/>
                <a:gd name="connsiteY2" fmla="*/ 542364 h 3254349"/>
                <a:gd name="connsiteX3" fmla="*/ 575307 w 2274575"/>
                <a:gd name="connsiteY3" fmla="*/ 0 h 3254349"/>
                <a:gd name="connsiteX4" fmla="*/ 2274575 w 2274575"/>
                <a:gd name="connsiteY4" fmla="*/ 2904143 h 3254349"/>
                <a:gd name="connsiteX5" fmla="*/ 134774 w 2274575"/>
                <a:gd name="connsiteY5" fmla="*/ 3254349 h 3254349"/>
                <a:gd name="connsiteX0" fmla="*/ 171331 w 2148769"/>
                <a:gd name="connsiteY0" fmla="*/ 2912229 h 2912229"/>
                <a:gd name="connsiteX1" fmla="*/ 161132 w 2148769"/>
                <a:gd name="connsiteY1" fmla="*/ 542364 h 2912229"/>
                <a:gd name="connsiteX2" fmla="*/ 161132 w 2148769"/>
                <a:gd name="connsiteY2" fmla="*/ 542364 h 2912229"/>
                <a:gd name="connsiteX3" fmla="*/ 449501 w 2148769"/>
                <a:gd name="connsiteY3" fmla="*/ 0 h 2912229"/>
                <a:gd name="connsiteX4" fmla="*/ 2148769 w 2148769"/>
                <a:gd name="connsiteY4" fmla="*/ 2904143 h 2912229"/>
                <a:gd name="connsiteX5" fmla="*/ 171331 w 2148769"/>
                <a:gd name="connsiteY5" fmla="*/ 2912229 h 2912229"/>
                <a:gd name="connsiteX0" fmla="*/ 10199 w 1987637"/>
                <a:gd name="connsiteY0" fmla="*/ 2912229 h 2912229"/>
                <a:gd name="connsiteX1" fmla="*/ 0 w 1987637"/>
                <a:gd name="connsiteY1" fmla="*/ 542364 h 2912229"/>
                <a:gd name="connsiteX2" fmla="*/ 0 w 1987637"/>
                <a:gd name="connsiteY2" fmla="*/ 542364 h 2912229"/>
                <a:gd name="connsiteX3" fmla="*/ 288369 w 1987637"/>
                <a:gd name="connsiteY3" fmla="*/ 0 h 2912229"/>
                <a:gd name="connsiteX4" fmla="*/ 1987637 w 1987637"/>
                <a:gd name="connsiteY4" fmla="*/ 2904143 h 2912229"/>
                <a:gd name="connsiteX5" fmla="*/ 10199 w 1987637"/>
                <a:gd name="connsiteY5" fmla="*/ 2912229 h 2912229"/>
                <a:gd name="connsiteX0" fmla="*/ 844 w 1989879"/>
                <a:gd name="connsiteY0" fmla="*/ 2906432 h 2906432"/>
                <a:gd name="connsiteX1" fmla="*/ 2242 w 1989879"/>
                <a:gd name="connsiteY1" fmla="*/ 542364 h 2906432"/>
                <a:gd name="connsiteX2" fmla="*/ 2242 w 1989879"/>
                <a:gd name="connsiteY2" fmla="*/ 542364 h 2906432"/>
                <a:gd name="connsiteX3" fmla="*/ 290611 w 1989879"/>
                <a:gd name="connsiteY3" fmla="*/ 0 h 2906432"/>
                <a:gd name="connsiteX4" fmla="*/ 1989879 w 1989879"/>
                <a:gd name="connsiteY4" fmla="*/ 2904143 h 2906432"/>
                <a:gd name="connsiteX5" fmla="*/ 844 w 1989879"/>
                <a:gd name="connsiteY5" fmla="*/ 2906432 h 2906432"/>
                <a:gd name="connsiteX0" fmla="*/ 4401 w 1987637"/>
                <a:gd name="connsiteY0" fmla="*/ 2906432 h 2906432"/>
                <a:gd name="connsiteX1" fmla="*/ 0 w 1987637"/>
                <a:gd name="connsiteY1" fmla="*/ 542364 h 2906432"/>
                <a:gd name="connsiteX2" fmla="*/ 0 w 1987637"/>
                <a:gd name="connsiteY2" fmla="*/ 542364 h 2906432"/>
                <a:gd name="connsiteX3" fmla="*/ 288369 w 1987637"/>
                <a:gd name="connsiteY3" fmla="*/ 0 h 2906432"/>
                <a:gd name="connsiteX4" fmla="*/ 1987637 w 1987637"/>
                <a:gd name="connsiteY4" fmla="*/ 2904143 h 2906432"/>
                <a:gd name="connsiteX5" fmla="*/ 4401 w 1987637"/>
                <a:gd name="connsiteY5" fmla="*/ 2906432 h 29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7" h="2906432">
                  <a:moveTo>
                    <a:pt x="4401" y="2906432"/>
                  </a:moveTo>
                  <a:cubicBezTo>
                    <a:pt x="1001" y="2116477"/>
                    <a:pt x="3400" y="1332319"/>
                    <a:pt x="0" y="542364"/>
                  </a:cubicBezTo>
                  <a:lnTo>
                    <a:pt x="0" y="542364"/>
                  </a:lnTo>
                  <a:lnTo>
                    <a:pt x="288369" y="0"/>
                  </a:lnTo>
                  <a:lnTo>
                    <a:pt x="1987637" y="2904143"/>
                  </a:lnTo>
                  <a:lnTo>
                    <a:pt x="4401" y="2906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1">
              <a:extLst>
                <a:ext uri="{FF2B5EF4-FFF2-40B4-BE49-F238E27FC236}">
                  <a16:creationId xmlns:a16="http://schemas.microsoft.com/office/drawing/2014/main" id="{557CB91D-C6CC-4DB5-9263-130AD429ADC2}"/>
                </a:ext>
              </a:extLst>
            </p:cNvPr>
            <p:cNvSpPr/>
            <p:nvPr userDrawn="1"/>
          </p:nvSpPr>
          <p:spPr>
            <a:xfrm rot="16200000" flipH="1" flipV="1">
              <a:off x="661043" y="-684458"/>
              <a:ext cx="3045768" cy="439908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157277 w 2433830"/>
                <a:gd name="connsiteY0" fmla="*/ 3263696 h 3263696"/>
                <a:gd name="connsiteX1" fmla="*/ 57 w 2433830"/>
                <a:gd name="connsiteY1" fmla="*/ 889532 h 3263696"/>
                <a:gd name="connsiteX2" fmla="*/ 525810 w 2433830"/>
                <a:gd name="connsiteY2" fmla="*/ 0 h 3263696"/>
                <a:gd name="connsiteX3" fmla="*/ 2433830 w 2433830"/>
                <a:gd name="connsiteY3" fmla="*/ 3263660 h 3263696"/>
                <a:gd name="connsiteX4" fmla="*/ 157277 w 2433830"/>
                <a:gd name="connsiteY4" fmla="*/ 3263696 h 3263696"/>
                <a:gd name="connsiteX0" fmla="*/ 0 w 2276553"/>
                <a:gd name="connsiteY0" fmla="*/ 3263696 h 3263696"/>
                <a:gd name="connsiteX1" fmla="*/ 24619 w 2276553"/>
                <a:gd name="connsiteY1" fmla="*/ 588799 h 3263696"/>
                <a:gd name="connsiteX2" fmla="*/ 368533 w 2276553"/>
                <a:gd name="connsiteY2" fmla="*/ 0 h 3263696"/>
                <a:gd name="connsiteX3" fmla="*/ 2276553 w 2276553"/>
                <a:gd name="connsiteY3" fmla="*/ 3263660 h 3263696"/>
                <a:gd name="connsiteX4" fmla="*/ 0 w 2276553"/>
                <a:gd name="connsiteY4" fmla="*/ 3263696 h 3263696"/>
                <a:gd name="connsiteX0" fmla="*/ 10829 w 2252413"/>
                <a:gd name="connsiteY0" fmla="*/ 3263698 h 3263698"/>
                <a:gd name="connsiteX1" fmla="*/ 479 w 2252413"/>
                <a:gd name="connsiteY1" fmla="*/ 588799 h 3263698"/>
                <a:gd name="connsiteX2" fmla="*/ 344393 w 2252413"/>
                <a:gd name="connsiteY2" fmla="*/ 0 h 3263698"/>
                <a:gd name="connsiteX3" fmla="*/ 2252413 w 2252413"/>
                <a:gd name="connsiteY3" fmla="*/ 3263660 h 3263698"/>
                <a:gd name="connsiteX4" fmla="*/ 10829 w 2252413"/>
                <a:gd name="connsiteY4" fmla="*/ 3263698 h 3263698"/>
                <a:gd name="connsiteX0" fmla="*/ 0 w 2255571"/>
                <a:gd name="connsiteY0" fmla="*/ 3263698 h 3263698"/>
                <a:gd name="connsiteX1" fmla="*/ 3637 w 2255571"/>
                <a:gd name="connsiteY1" fmla="*/ 588799 h 3263698"/>
                <a:gd name="connsiteX2" fmla="*/ 347551 w 2255571"/>
                <a:gd name="connsiteY2" fmla="*/ 0 h 3263698"/>
                <a:gd name="connsiteX3" fmla="*/ 2255571 w 2255571"/>
                <a:gd name="connsiteY3" fmla="*/ 3263660 h 3263698"/>
                <a:gd name="connsiteX4" fmla="*/ 0 w 2255571"/>
                <a:gd name="connsiteY4" fmla="*/ 3263698 h 3263698"/>
                <a:gd name="connsiteX0" fmla="*/ 0 w 2255571"/>
                <a:gd name="connsiteY0" fmla="*/ 3263700 h 3263700"/>
                <a:gd name="connsiteX1" fmla="*/ 3637 w 2255571"/>
                <a:gd name="connsiteY1" fmla="*/ 588799 h 3263700"/>
                <a:gd name="connsiteX2" fmla="*/ 347551 w 2255571"/>
                <a:gd name="connsiteY2" fmla="*/ 0 h 3263700"/>
                <a:gd name="connsiteX3" fmla="*/ 2255571 w 2255571"/>
                <a:gd name="connsiteY3" fmla="*/ 3263660 h 3263700"/>
                <a:gd name="connsiteX4" fmla="*/ 0 w 2255571"/>
                <a:gd name="connsiteY4" fmla="*/ 3263700 h 3263700"/>
                <a:gd name="connsiteX0" fmla="*/ 4102 w 2259673"/>
                <a:gd name="connsiteY0" fmla="*/ 3263700 h 3263700"/>
                <a:gd name="connsiteX1" fmla="*/ 745 w 2259673"/>
                <a:gd name="connsiteY1" fmla="*/ 602786 h 3263700"/>
                <a:gd name="connsiteX2" fmla="*/ 351653 w 2259673"/>
                <a:gd name="connsiteY2" fmla="*/ 0 h 3263700"/>
                <a:gd name="connsiteX3" fmla="*/ 2259673 w 2259673"/>
                <a:gd name="connsiteY3" fmla="*/ 3263660 h 3263700"/>
                <a:gd name="connsiteX4" fmla="*/ 4102 w 2259673"/>
                <a:gd name="connsiteY4" fmla="*/ 3263700 h 32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673" h="3263700">
                  <a:moveTo>
                    <a:pt x="4102" y="3263700"/>
                  </a:moveTo>
                  <a:cubicBezTo>
                    <a:pt x="7647" y="2464811"/>
                    <a:pt x="-2800" y="1401675"/>
                    <a:pt x="745" y="602786"/>
                  </a:cubicBezTo>
                  <a:lnTo>
                    <a:pt x="351653" y="0"/>
                  </a:lnTo>
                  <a:lnTo>
                    <a:pt x="2259673" y="3263660"/>
                  </a:lnTo>
                  <a:lnTo>
                    <a:pt x="4102" y="3263700"/>
                  </a:lnTo>
                  <a:close/>
                </a:path>
              </a:pathLst>
            </a:custGeom>
            <a:solidFill>
              <a:srgbClr val="007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Google Shape;23;p24">
            <a:extLst>
              <a:ext uri="{FF2B5EF4-FFF2-40B4-BE49-F238E27FC236}">
                <a16:creationId xmlns:a16="http://schemas.microsoft.com/office/drawing/2014/main" id="{F0DF12C2-228F-48BD-A70E-37E4B77C8EEF}"/>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Contents</a:t>
            </a:r>
            <a:endParaRPr/>
          </a:p>
        </p:txBody>
      </p:sp>
      <p:pic>
        <p:nvPicPr>
          <p:cNvPr id="30" name="Picture 29">
            <a:extLst>
              <a:ext uri="{FF2B5EF4-FFF2-40B4-BE49-F238E27FC236}">
                <a16:creationId xmlns:a16="http://schemas.microsoft.com/office/drawing/2014/main" id="{A59F4A0E-ABB7-48F3-8FF0-78B725F006A8}"/>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31" name="Isosceles Triangle 11">
            <a:extLst>
              <a:ext uri="{FF2B5EF4-FFF2-40B4-BE49-F238E27FC236}">
                <a16:creationId xmlns:a16="http://schemas.microsoft.com/office/drawing/2014/main" id="{C9FF8BFB-C9AC-4F6F-BCD0-1E4ED107280A}"/>
              </a:ext>
            </a:extLst>
          </p:cNvPr>
          <p:cNvSpPr/>
          <p:nvPr userDrawn="1"/>
        </p:nvSpPr>
        <p:spPr>
          <a:xfrm rot="5400000" flipV="1">
            <a:off x="11285712" y="3825843"/>
            <a:ext cx="983855" cy="86322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7BC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522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6" name="Google Shape;20;p24">
            <a:extLst>
              <a:ext uri="{FF2B5EF4-FFF2-40B4-BE49-F238E27FC236}">
                <a16:creationId xmlns:a16="http://schemas.microsoft.com/office/drawing/2014/main" id="{0F1C4FBA-F785-4513-AD23-7B618EF563B7}"/>
              </a:ext>
            </a:extLst>
          </p:cNvPr>
          <p:cNvSpPr/>
          <p:nvPr userDrawn="1"/>
        </p:nvSpPr>
        <p:spPr>
          <a:xfrm>
            <a:off x="-8968" y="0"/>
            <a:ext cx="12192000" cy="6858000"/>
          </a:xfrm>
          <a:prstGeom prst="rect">
            <a:avLst/>
          </a:prstGeom>
          <a:solidFill>
            <a:srgbClr val="181C1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53FACFF3-C63C-49F6-A2B5-140789AD4B3F}"/>
              </a:ext>
            </a:extLst>
          </p:cNvPr>
          <p:cNvSpPr>
            <a:spLocks noGrp="1"/>
          </p:cNvSpPr>
          <p:nvPr>
            <p:ph type="body" sz="quarter" idx="21"/>
          </p:nvPr>
        </p:nvSpPr>
        <p:spPr>
          <a:xfrm>
            <a:off x="2573681" y="2124076"/>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64EE8128-7733-4840-A9C1-33E1661C926B}"/>
              </a:ext>
            </a:extLst>
          </p:cNvPr>
          <p:cNvSpPr>
            <a:spLocks noGrp="1"/>
          </p:cNvSpPr>
          <p:nvPr>
            <p:ph type="body" sz="quarter" idx="23" hasCustomPrompt="1"/>
          </p:nvPr>
        </p:nvSpPr>
        <p:spPr>
          <a:xfrm>
            <a:off x="1803401" y="2141540"/>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a:t>
            </a:r>
          </a:p>
        </p:txBody>
      </p:sp>
      <p:sp>
        <p:nvSpPr>
          <p:cNvPr id="28" name="Text Placeholder 2">
            <a:extLst>
              <a:ext uri="{FF2B5EF4-FFF2-40B4-BE49-F238E27FC236}">
                <a16:creationId xmlns:a16="http://schemas.microsoft.com/office/drawing/2014/main" id="{83B59AC2-05DA-43C2-BCCD-D0DF180D09FC}"/>
              </a:ext>
            </a:extLst>
          </p:cNvPr>
          <p:cNvSpPr>
            <a:spLocks noGrp="1"/>
          </p:cNvSpPr>
          <p:nvPr>
            <p:ph type="body" sz="quarter" idx="24"/>
          </p:nvPr>
        </p:nvSpPr>
        <p:spPr>
          <a:xfrm>
            <a:off x="2573681" y="2995117"/>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9" name="Text Placeholder 3">
            <a:extLst>
              <a:ext uri="{FF2B5EF4-FFF2-40B4-BE49-F238E27FC236}">
                <a16:creationId xmlns:a16="http://schemas.microsoft.com/office/drawing/2014/main" id="{47725FBF-3722-4AF5-8F37-435B6A4DDD70}"/>
              </a:ext>
            </a:extLst>
          </p:cNvPr>
          <p:cNvSpPr>
            <a:spLocks noGrp="1"/>
          </p:cNvSpPr>
          <p:nvPr>
            <p:ph type="body" sz="quarter" idx="25" hasCustomPrompt="1"/>
          </p:nvPr>
        </p:nvSpPr>
        <p:spPr>
          <a:xfrm>
            <a:off x="1803401" y="3012581"/>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2</a:t>
            </a:r>
          </a:p>
        </p:txBody>
      </p:sp>
      <p:sp>
        <p:nvSpPr>
          <p:cNvPr id="31" name="Text Placeholder 2">
            <a:extLst>
              <a:ext uri="{FF2B5EF4-FFF2-40B4-BE49-F238E27FC236}">
                <a16:creationId xmlns:a16="http://schemas.microsoft.com/office/drawing/2014/main" id="{56053B43-51A9-4027-8743-2B89F5749417}"/>
              </a:ext>
            </a:extLst>
          </p:cNvPr>
          <p:cNvSpPr>
            <a:spLocks noGrp="1"/>
          </p:cNvSpPr>
          <p:nvPr>
            <p:ph type="body" sz="quarter" idx="26"/>
          </p:nvPr>
        </p:nvSpPr>
        <p:spPr>
          <a:xfrm>
            <a:off x="2573681" y="385583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2" name="Text Placeholder 3">
            <a:extLst>
              <a:ext uri="{FF2B5EF4-FFF2-40B4-BE49-F238E27FC236}">
                <a16:creationId xmlns:a16="http://schemas.microsoft.com/office/drawing/2014/main" id="{8E9748B5-6EF3-44F1-ABF7-A10D5C44AEE1}"/>
              </a:ext>
            </a:extLst>
          </p:cNvPr>
          <p:cNvSpPr>
            <a:spLocks noGrp="1"/>
          </p:cNvSpPr>
          <p:nvPr>
            <p:ph type="body" sz="quarter" idx="27" hasCustomPrompt="1"/>
          </p:nvPr>
        </p:nvSpPr>
        <p:spPr>
          <a:xfrm>
            <a:off x="1803401" y="3873299"/>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3</a:t>
            </a:r>
          </a:p>
        </p:txBody>
      </p:sp>
      <p:sp>
        <p:nvSpPr>
          <p:cNvPr id="33" name="Text Placeholder 2">
            <a:extLst>
              <a:ext uri="{FF2B5EF4-FFF2-40B4-BE49-F238E27FC236}">
                <a16:creationId xmlns:a16="http://schemas.microsoft.com/office/drawing/2014/main" id="{8A6302F9-BA91-4C78-8673-B8DDA786F2D9}"/>
              </a:ext>
            </a:extLst>
          </p:cNvPr>
          <p:cNvSpPr>
            <a:spLocks noGrp="1"/>
          </p:cNvSpPr>
          <p:nvPr>
            <p:ph type="body" sz="quarter" idx="28"/>
          </p:nvPr>
        </p:nvSpPr>
        <p:spPr>
          <a:xfrm>
            <a:off x="2573681" y="4725550"/>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5" name="Text Placeholder 3">
            <a:extLst>
              <a:ext uri="{FF2B5EF4-FFF2-40B4-BE49-F238E27FC236}">
                <a16:creationId xmlns:a16="http://schemas.microsoft.com/office/drawing/2014/main" id="{C28A7D82-0648-4BE0-9366-B7CD4214F41A}"/>
              </a:ext>
            </a:extLst>
          </p:cNvPr>
          <p:cNvSpPr>
            <a:spLocks noGrp="1"/>
          </p:cNvSpPr>
          <p:nvPr>
            <p:ph type="body" sz="quarter" idx="29" hasCustomPrompt="1"/>
          </p:nvPr>
        </p:nvSpPr>
        <p:spPr>
          <a:xfrm>
            <a:off x="1803401" y="4743014"/>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4</a:t>
            </a:r>
          </a:p>
        </p:txBody>
      </p:sp>
      <p:sp>
        <p:nvSpPr>
          <p:cNvPr id="36" name="Text Placeholder 2">
            <a:extLst>
              <a:ext uri="{FF2B5EF4-FFF2-40B4-BE49-F238E27FC236}">
                <a16:creationId xmlns:a16="http://schemas.microsoft.com/office/drawing/2014/main" id="{9AC8F127-D092-4337-AA56-D5E785A1C1FC}"/>
              </a:ext>
            </a:extLst>
          </p:cNvPr>
          <p:cNvSpPr>
            <a:spLocks noGrp="1"/>
          </p:cNvSpPr>
          <p:nvPr>
            <p:ph type="body" sz="quarter" idx="30"/>
          </p:nvPr>
        </p:nvSpPr>
        <p:spPr>
          <a:xfrm>
            <a:off x="2573681" y="559473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7" name="Text Placeholder 3">
            <a:extLst>
              <a:ext uri="{FF2B5EF4-FFF2-40B4-BE49-F238E27FC236}">
                <a16:creationId xmlns:a16="http://schemas.microsoft.com/office/drawing/2014/main" id="{471650EA-475F-46EE-AA51-FB7F2AC06F34}"/>
              </a:ext>
            </a:extLst>
          </p:cNvPr>
          <p:cNvSpPr>
            <a:spLocks noGrp="1"/>
          </p:cNvSpPr>
          <p:nvPr>
            <p:ph type="body" sz="quarter" idx="31" hasCustomPrompt="1"/>
          </p:nvPr>
        </p:nvSpPr>
        <p:spPr>
          <a:xfrm>
            <a:off x="1803401" y="5612199"/>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5</a:t>
            </a:r>
            <a:endParaRPr lang="en-US"/>
          </a:p>
        </p:txBody>
      </p:sp>
      <p:sp>
        <p:nvSpPr>
          <p:cNvPr id="39" name="Text Placeholder 3">
            <a:extLst>
              <a:ext uri="{FF2B5EF4-FFF2-40B4-BE49-F238E27FC236}">
                <a16:creationId xmlns:a16="http://schemas.microsoft.com/office/drawing/2014/main" id="{0277F1E5-76FC-4095-BBBB-E68887D689A2}"/>
              </a:ext>
            </a:extLst>
          </p:cNvPr>
          <p:cNvSpPr>
            <a:spLocks noGrp="1"/>
          </p:cNvSpPr>
          <p:nvPr>
            <p:ph type="body" sz="quarter" idx="33" hasCustomPrompt="1"/>
          </p:nvPr>
        </p:nvSpPr>
        <p:spPr>
          <a:xfrm>
            <a:off x="6420471" y="2141540"/>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6</a:t>
            </a:r>
          </a:p>
        </p:txBody>
      </p:sp>
      <p:sp>
        <p:nvSpPr>
          <p:cNvPr id="41" name="Text Placeholder 3">
            <a:extLst>
              <a:ext uri="{FF2B5EF4-FFF2-40B4-BE49-F238E27FC236}">
                <a16:creationId xmlns:a16="http://schemas.microsoft.com/office/drawing/2014/main" id="{33C78278-EA09-492C-8988-354FC7C2F3BE}"/>
              </a:ext>
            </a:extLst>
          </p:cNvPr>
          <p:cNvSpPr>
            <a:spLocks noGrp="1"/>
          </p:cNvSpPr>
          <p:nvPr>
            <p:ph type="body" sz="quarter" idx="35" hasCustomPrompt="1"/>
          </p:nvPr>
        </p:nvSpPr>
        <p:spPr>
          <a:xfrm>
            <a:off x="6420471" y="3012581"/>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7</a:t>
            </a:r>
          </a:p>
        </p:txBody>
      </p:sp>
      <p:sp>
        <p:nvSpPr>
          <p:cNvPr id="43" name="Text Placeholder 3">
            <a:extLst>
              <a:ext uri="{FF2B5EF4-FFF2-40B4-BE49-F238E27FC236}">
                <a16:creationId xmlns:a16="http://schemas.microsoft.com/office/drawing/2014/main" id="{409514CE-95AE-429A-B77F-D331E30AE6E5}"/>
              </a:ext>
            </a:extLst>
          </p:cNvPr>
          <p:cNvSpPr>
            <a:spLocks noGrp="1"/>
          </p:cNvSpPr>
          <p:nvPr>
            <p:ph type="body" sz="quarter" idx="37" hasCustomPrompt="1"/>
          </p:nvPr>
        </p:nvSpPr>
        <p:spPr>
          <a:xfrm>
            <a:off x="6420471" y="3873299"/>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8</a:t>
            </a:r>
            <a:endParaRPr lang="en-US"/>
          </a:p>
        </p:txBody>
      </p:sp>
      <p:sp>
        <p:nvSpPr>
          <p:cNvPr id="45" name="Text Placeholder 3">
            <a:extLst>
              <a:ext uri="{FF2B5EF4-FFF2-40B4-BE49-F238E27FC236}">
                <a16:creationId xmlns:a16="http://schemas.microsoft.com/office/drawing/2014/main" id="{DBD0557C-EB50-4F43-8AC9-5298F394925C}"/>
              </a:ext>
            </a:extLst>
          </p:cNvPr>
          <p:cNvSpPr>
            <a:spLocks noGrp="1"/>
          </p:cNvSpPr>
          <p:nvPr>
            <p:ph type="body" sz="quarter" idx="39" hasCustomPrompt="1"/>
          </p:nvPr>
        </p:nvSpPr>
        <p:spPr>
          <a:xfrm>
            <a:off x="6420471" y="4743014"/>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9</a:t>
            </a:r>
          </a:p>
        </p:txBody>
      </p:sp>
      <p:sp>
        <p:nvSpPr>
          <p:cNvPr id="47" name="Text Placeholder 3">
            <a:extLst>
              <a:ext uri="{FF2B5EF4-FFF2-40B4-BE49-F238E27FC236}">
                <a16:creationId xmlns:a16="http://schemas.microsoft.com/office/drawing/2014/main" id="{834854B4-F1CE-44E6-B8E4-A393EBE785CA}"/>
              </a:ext>
            </a:extLst>
          </p:cNvPr>
          <p:cNvSpPr>
            <a:spLocks noGrp="1"/>
          </p:cNvSpPr>
          <p:nvPr>
            <p:ph type="body" sz="quarter" idx="41" hasCustomPrompt="1"/>
          </p:nvPr>
        </p:nvSpPr>
        <p:spPr>
          <a:xfrm>
            <a:off x="6420471" y="5612199"/>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10</a:t>
            </a:r>
          </a:p>
        </p:txBody>
      </p:sp>
      <p:sp>
        <p:nvSpPr>
          <p:cNvPr id="50" name="Text Placeholder 2">
            <a:extLst>
              <a:ext uri="{FF2B5EF4-FFF2-40B4-BE49-F238E27FC236}">
                <a16:creationId xmlns:a16="http://schemas.microsoft.com/office/drawing/2014/main" id="{D0C9A0F8-3C3F-4359-BC6F-1C6EE69C7538}"/>
              </a:ext>
            </a:extLst>
          </p:cNvPr>
          <p:cNvSpPr>
            <a:spLocks noGrp="1"/>
          </p:cNvSpPr>
          <p:nvPr>
            <p:ph type="body" sz="quarter" idx="42"/>
          </p:nvPr>
        </p:nvSpPr>
        <p:spPr>
          <a:xfrm>
            <a:off x="7190751" y="212407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1" name="Text Placeholder 2">
            <a:extLst>
              <a:ext uri="{FF2B5EF4-FFF2-40B4-BE49-F238E27FC236}">
                <a16:creationId xmlns:a16="http://schemas.microsoft.com/office/drawing/2014/main" id="{BE2EF2B4-0B6C-4C13-BE48-7EC41C0301C1}"/>
              </a:ext>
            </a:extLst>
          </p:cNvPr>
          <p:cNvSpPr>
            <a:spLocks noGrp="1"/>
          </p:cNvSpPr>
          <p:nvPr>
            <p:ph type="body" sz="quarter" idx="43"/>
          </p:nvPr>
        </p:nvSpPr>
        <p:spPr>
          <a:xfrm>
            <a:off x="7199035" y="2996443"/>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2" name="Text Placeholder 2">
            <a:extLst>
              <a:ext uri="{FF2B5EF4-FFF2-40B4-BE49-F238E27FC236}">
                <a16:creationId xmlns:a16="http://schemas.microsoft.com/office/drawing/2014/main" id="{E6D3E81C-D8AB-42E9-87D2-90CA087AC60C}"/>
              </a:ext>
            </a:extLst>
          </p:cNvPr>
          <p:cNvSpPr>
            <a:spLocks noGrp="1"/>
          </p:cNvSpPr>
          <p:nvPr>
            <p:ph type="body" sz="quarter" idx="44"/>
          </p:nvPr>
        </p:nvSpPr>
        <p:spPr>
          <a:xfrm>
            <a:off x="7199035" y="3857161"/>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3" name="Text Placeholder 2">
            <a:extLst>
              <a:ext uri="{FF2B5EF4-FFF2-40B4-BE49-F238E27FC236}">
                <a16:creationId xmlns:a16="http://schemas.microsoft.com/office/drawing/2014/main" id="{AF09F130-6AD9-4B49-8742-A72806C772FC}"/>
              </a:ext>
            </a:extLst>
          </p:cNvPr>
          <p:cNvSpPr>
            <a:spLocks noGrp="1"/>
          </p:cNvSpPr>
          <p:nvPr>
            <p:ph type="body" sz="quarter" idx="45"/>
          </p:nvPr>
        </p:nvSpPr>
        <p:spPr>
          <a:xfrm>
            <a:off x="7199035" y="4726876"/>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4" name="Text Placeholder 2">
            <a:extLst>
              <a:ext uri="{FF2B5EF4-FFF2-40B4-BE49-F238E27FC236}">
                <a16:creationId xmlns:a16="http://schemas.microsoft.com/office/drawing/2014/main" id="{161652D8-84FF-4E5E-9EF0-B8270FD21E9F}"/>
              </a:ext>
            </a:extLst>
          </p:cNvPr>
          <p:cNvSpPr>
            <a:spLocks noGrp="1"/>
          </p:cNvSpPr>
          <p:nvPr>
            <p:ph type="body" sz="quarter" idx="46"/>
          </p:nvPr>
        </p:nvSpPr>
        <p:spPr>
          <a:xfrm>
            <a:off x="7199035" y="5596061"/>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grpSp>
        <p:nvGrpSpPr>
          <p:cNvPr id="26" name="Group 25">
            <a:extLst>
              <a:ext uri="{FF2B5EF4-FFF2-40B4-BE49-F238E27FC236}">
                <a16:creationId xmlns:a16="http://schemas.microsoft.com/office/drawing/2014/main" id="{1CF9037B-F902-4E11-A566-9A3DC727B281}"/>
              </a:ext>
            </a:extLst>
          </p:cNvPr>
          <p:cNvGrpSpPr/>
          <p:nvPr userDrawn="1"/>
        </p:nvGrpSpPr>
        <p:grpSpPr>
          <a:xfrm>
            <a:off x="-15955" y="-9427"/>
            <a:ext cx="4724951" cy="3231272"/>
            <a:chOff x="-15955" y="-9427"/>
            <a:chExt cx="4724951" cy="3231272"/>
          </a:xfrm>
        </p:grpSpPr>
        <p:sp>
          <p:nvSpPr>
            <p:cNvPr id="27" name="Isosceles Triangle 11">
              <a:extLst>
                <a:ext uri="{FF2B5EF4-FFF2-40B4-BE49-F238E27FC236}">
                  <a16:creationId xmlns:a16="http://schemas.microsoft.com/office/drawing/2014/main" id="{765C0C97-427E-4E2E-943B-F717D5FFF049}"/>
                </a:ext>
              </a:extLst>
            </p:cNvPr>
            <p:cNvSpPr/>
            <p:nvPr userDrawn="1"/>
          </p:nvSpPr>
          <p:spPr>
            <a:xfrm rot="16200000" flipH="1" flipV="1">
              <a:off x="730885" y="-756267"/>
              <a:ext cx="3231272" cy="472495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0 w 2348553"/>
                <a:gd name="connsiteY0" fmla="*/ 3254349 h 3263660"/>
                <a:gd name="connsiteX1" fmla="*/ 1387 w 2348553"/>
                <a:gd name="connsiteY1" fmla="*/ 818065 h 3263660"/>
                <a:gd name="connsiteX2" fmla="*/ 152164 w 2348553"/>
                <a:gd name="connsiteY2" fmla="*/ 542364 h 3263660"/>
                <a:gd name="connsiteX3" fmla="*/ 440533 w 2348553"/>
                <a:gd name="connsiteY3" fmla="*/ 0 h 3263660"/>
                <a:gd name="connsiteX4" fmla="*/ 2348553 w 2348553"/>
                <a:gd name="connsiteY4" fmla="*/ 3263660 h 3263660"/>
                <a:gd name="connsiteX5" fmla="*/ 0 w 2348553"/>
                <a:gd name="connsiteY5" fmla="*/ 3254349 h 3263660"/>
                <a:gd name="connsiteX0" fmla="*/ 0 w 2348553"/>
                <a:gd name="connsiteY0" fmla="*/ 3254349 h 3263660"/>
                <a:gd name="connsiteX1" fmla="*/ 1387 w 2348553"/>
                <a:gd name="connsiteY1" fmla="*/ 818065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0 w 2348553"/>
                <a:gd name="connsiteY0" fmla="*/ 3254349 h 3263660"/>
                <a:gd name="connsiteX1" fmla="*/ 163750 w 2348553"/>
                <a:gd name="connsiteY1" fmla="*/ 1073206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134774 w 2483327"/>
                <a:gd name="connsiteY0" fmla="*/ 3254349 h 3263660"/>
                <a:gd name="connsiteX1" fmla="*/ 286938 w 2483327"/>
                <a:gd name="connsiteY1" fmla="*/ 542364 h 3263660"/>
                <a:gd name="connsiteX2" fmla="*/ 286938 w 2483327"/>
                <a:gd name="connsiteY2" fmla="*/ 542364 h 3263660"/>
                <a:gd name="connsiteX3" fmla="*/ 575307 w 2483327"/>
                <a:gd name="connsiteY3" fmla="*/ 0 h 3263660"/>
                <a:gd name="connsiteX4" fmla="*/ 2483327 w 2483327"/>
                <a:gd name="connsiteY4" fmla="*/ 3263660 h 3263660"/>
                <a:gd name="connsiteX5" fmla="*/ 134774 w 2483327"/>
                <a:gd name="connsiteY5" fmla="*/ 3254349 h 3263660"/>
                <a:gd name="connsiteX0" fmla="*/ 134774 w 2274575"/>
                <a:gd name="connsiteY0" fmla="*/ 3254349 h 3254349"/>
                <a:gd name="connsiteX1" fmla="*/ 286938 w 2274575"/>
                <a:gd name="connsiteY1" fmla="*/ 542364 h 3254349"/>
                <a:gd name="connsiteX2" fmla="*/ 286938 w 2274575"/>
                <a:gd name="connsiteY2" fmla="*/ 542364 h 3254349"/>
                <a:gd name="connsiteX3" fmla="*/ 575307 w 2274575"/>
                <a:gd name="connsiteY3" fmla="*/ 0 h 3254349"/>
                <a:gd name="connsiteX4" fmla="*/ 2274575 w 2274575"/>
                <a:gd name="connsiteY4" fmla="*/ 2904143 h 3254349"/>
                <a:gd name="connsiteX5" fmla="*/ 134774 w 2274575"/>
                <a:gd name="connsiteY5" fmla="*/ 3254349 h 3254349"/>
                <a:gd name="connsiteX0" fmla="*/ 171331 w 2148769"/>
                <a:gd name="connsiteY0" fmla="*/ 2912229 h 2912229"/>
                <a:gd name="connsiteX1" fmla="*/ 161132 w 2148769"/>
                <a:gd name="connsiteY1" fmla="*/ 542364 h 2912229"/>
                <a:gd name="connsiteX2" fmla="*/ 161132 w 2148769"/>
                <a:gd name="connsiteY2" fmla="*/ 542364 h 2912229"/>
                <a:gd name="connsiteX3" fmla="*/ 449501 w 2148769"/>
                <a:gd name="connsiteY3" fmla="*/ 0 h 2912229"/>
                <a:gd name="connsiteX4" fmla="*/ 2148769 w 2148769"/>
                <a:gd name="connsiteY4" fmla="*/ 2904143 h 2912229"/>
                <a:gd name="connsiteX5" fmla="*/ 171331 w 2148769"/>
                <a:gd name="connsiteY5" fmla="*/ 2912229 h 2912229"/>
                <a:gd name="connsiteX0" fmla="*/ 10199 w 1987637"/>
                <a:gd name="connsiteY0" fmla="*/ 2912229 h 2912229"/>
                <a:gd name="connsiteX1" fmla="*/ 0 w 1987637"/>
                <a:gd name="connsiteY1" fmla="*/ 542364 h 2912229"/>
                <a:gd name="connsiteX2" fmla="*/ 0 w 1987637"/>
                <a:gd name="connsiteY2" fmla="*/ 542364 h 2912229"/>
                <a:gd name="connsiteX3" fmla="*/ 288369 w 1987637"/>
                <a:gd name="connsiteY3" fmla="*/ 0 h 2912229"/>
                <a:gd name="connsiteX4" fmla="*/ 1987637 w 1987637"/>
                <a:gd name="connsiteY4" fmla="*/ 2904143 h 2912229"/>
                <a:gd name="connsiteX5" fmla="*/ 10199 w 1987637"/>
                <a:gd name="connsiteY5" fmla="*/ 2912229 h 2912229"/>
                <a:gd name="connsiteX0" fmla="*/ 844 w 1989879"/>
                <a:gd name="connsiteY0" fmla="*/ 2906432 h 2906432"/>
                <a:gd name="connsiteX1" fmla="*/ 2242 w 1989879"/>
                <a:gd name="connsiteY1" fmla="*/ 542364 h 2906432"/>
                <a:gd name="connsiteX2" fmla="*/ 2242 w 1989879"/>
                <a:gd name="connsiteY2" fmla="*/ 542364 h 2906432"/>
                <a:gd name="connsiteX3" fmla="*/ 290611 w 1989879"/>
                <a:gd name="connsiteY3" fmla="*/ 0 h 2906432"/>
                <a:gd name="connsiteX4" fmla="*/ 1989879 w 1989879"/>
                <a:gd name="connsiteY4" fmla="*/ 2904143 h 2906432"/>
                <a:gd name="connsiteX5" fmla="*/ 844 w 1989879"/>
                <a:gd name="connsiteY5" fmla="*/ 2906432 h 2906432"/>
                <a:gd name="connsiteX0" fmla="*/ 4401 w 1987637"/>
                <a:gd name="connsiteY0" fmla="*/ 2906432 h 2906432"/>
                <a:gd name="connsiteX1" fmla="*/ 0 w 1987637"/>
                <a:gd name="connsiteY1" fmla="*/ 542364 h 2906432"/>
                <a:gd name="connsiteX2" fmla="*/ 0 w 1987637"/>
                <a:gd name="connsiteY2" fmla="*/ 542364 h 2906432"/>
                <a:gd name="connsiteX3" fmla="*/ 288369 w 1987637"/>
                <a:gd name="connsiteY3" fmla="*/ 0 h 2906432"/>
                <a:gd name="connsiteX4" fmla="*/ 1987637 w 1987637"/>
                <a:gd name="connsiteY4" fmla="*/ 2904143 h 2906432"/>
                <a:gd name="connsiteX5" fmla="*/ 4401 w 1987637"/>
                <a:gd name="connsiteY5" fmla="*/ 2906432 h 29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7" h="2906432">
                  <a:moveTo>
                    <a:pt x="4401" y="2906432"/>
                  </a:moveTo>
                  <a:cubicBezTo>
                    <a:pt x="1001" y="2116477"/>
                    <a:pt x="3400" y="1332319"/>
                    <a:pt x="0" y="542364"/>
                  </a:cubicBezTo>
                  <a:lnTo>
                    <a:pt x="0" y="542364"/>
                  </a:lnTo>
                  <a:lnTo>
                    <a:pt x="288369" y="0"/>
                  </a:lnTo>
                  <a:lnTo>
                    <a:pt x="1987637" y="2904143"/>
                  </a:lnTo>
                  <a:lnTo>
                    <a:pt x="4401" y="2906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11">
              <a:extLst>
                <a:ext uri="{FF2B5EF4-FFF2-40B4-BE49-F238E27FC236}">
                  <a16:creationId xmlns:a16="http://schemas.microsoft.com/office/drawing/2014/main" id="{343F24A0-A603-44B0-924B-2E275D9EEEF4}"/>
                </a:ext>
              </a:extLst>
            </p:cNvPr>
            <p:cNvSpPr/>
            <p:nvPr userDrawn="1"/>
          </p:nvSpPr>
          <p:spPr>
            <a:xfrm rot="16200000" flipH="1" flipV="1">
              <a:off x="661043" y="-684458"/>
              <a:ext cx="3045768" cy="439908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157277 w 2433830"/>
                <a:gd name="connsiteY0" fmla="*/ 3263696 h 3263696"/>
                <a:gd name="connsiteX1" fmla="*/ 57 w 2433830"/>
                <a:gd name="connsiteY1" fmla="*/ 889532 h 3263696"/>
                <a:gd name="connsiteX2" fmla="*/ 525810 w 2433830"/>
                <a:gd name="connsiteY2" fmla="*/ 0 h 3263696"/>
                <a:gd name="connsiteX3" fmla="*/ 2433830 w 2433830"/>
                <a:gd name="connsiteY3" fmla="*/ 3263660 h 3263696"/>
                <a:gd name="connsiteX4" fmla="*/ 157277 w 2433830"/>
                <a:gd name="connsiteY4" fmla="*/ 3263696 h 3263696"/>
                <a:gd name="connsiteX0" fmla="*/ 0 w 2276553"/>
                <a:gd name="connsiteY0" fmla="*/ 3263696 h 3263696"/>
                <a:gd name="connsiteX1" fmla="*/ 24619 w 2276553"/>
                <a:gd name="connsiteY1" fmla="*/ 588799 h 3263696"/>
                <a:gd name="connsiteX2" fmla="*/ 368533 w 2276553"/>
                <a:gd name="connsiteY2" fmla="*/ 0 h 3263696"/>
                <a:gd name="connsiteX3" fmla="*/ 2276553 w 2276553"/>
                <a:gd name="connsiteY3" fmla="*/ 3263660 h 3263696"/>
                <a:gd name="connsiteX4" fmla="*/ 0 w 2276553"/>
                <a:gd name="connsiteY4" fmla="*/ 3263696 h 3263696"/>
                <a:gd name="connsiteX0" fmla="*/ 10829 w 2252413"/>
                <a:gd name="connsiteY0" fmla="*/ 3263698 h 3263698"/>
                <a:gd name="connsiteX1" fmla="*/ 479 w 2252413"/>
                <a:gd name="connsiteY1" fmla="*/ 588799 h 3263698"/>
                <a:gd name="connsiteX2" fmla="*/ 344393 w 2252413"/>
                <a:gd name="connsiteY2" fmla="*/ 0 h 3263698"/>
                <a:gd name="connsiteX3" fmla="*/ 2252413 w 2252413"/>
                <a:gd name="connsiteY3" fmla="*/ 3263660 h 3263698"/>
                <a:gd name="connsiteX4" fmla="*/ 10829 w 2252413"/>
                <a:gd name="connsiteY4" fmla="*/ 3263698 h 3263698"/>
                <a:gd name="connsiteX0" fmla="*/ 0 w 2255571"/>
                <a:gd name="connsiteY0" fmla="*/ 3263698 h 3263698"/>
                <a:gd name="connsiteX1" fmla="*/ 3637 w 2255571"/>
                <a:gd name="connsiteY1" fmla="*/ 588799 h 3263698"/>
                <a:gd name="connsiteX2" fmla="*/ 347551 w 2255571"/>
                <a:gd name="connsiteY2" fmla="*/ 0 h 3263698"/>
                <a:gd name="connsiteX3" fmla="*/ 2255571 w 2255571"/>
                <a:gd name="connsiteY3" fmla="*/ 3263660 h 3263698"/>
                <a:gd name="connsiteX4" fmla="*/ 0 w 2255571"/>
                <a:gd name="connsiteY4" fmla="*/ 3263698 h 3263698"/>
                <a:gd name="connsiteX0" fmla="*/ 0 w 2255571"/>
                <a:gd name="connsiteY0" fmla="*/ 3263700 h 3263700"/>
                <a:gd name="connsiteX1" fmla="*/ 3637 w 2255571"/>
                <a:gd name="connsiteY1" fmla="*/ 588799 h 3263700"/>
                <a:gd name="connsiteX2" fmla="*/ 347551 w 2255571"/>
                <a:gd name="connsiteY2" fmla="*/ 0 h 3263700"/>
                <a:gd name="connsiteX3" fmla="*/ 2255571 w 2255571"/>
                <a:gd name="connsiteY3" fmla="*/ 3263660 h 3263700"/>
                <a:gd name="connsiteX4" fmla="*/ 0 w 2255571"/>
                <a:gd name="connsiteY4" fmla="*/ 3263700 h 3263700"/>
                <a:gd name="connsiteX0" fmla="*/ 4102 w 2259673"/>
                <a:gd name="connsiteY0" fmla="*/ 3263700 h 3263700"/>
                <a:gd name="connsiteX1" fmla="*/ 745 w 2259673"/>
                <a:gd name="connsiteY1" fmla="*/ 602786 h 3263700"/>
                <a:gd name="connsiteX2" fmla="*/ 351653 w 2259673"/>
                <a:gd name="connsiteY2" fmla="*/ 0 h 3263700"/>
                <a:gd name="connsiteX3" fmla="*/ 2259673 w 2259673"/>
                <a:gd name="connsiteY3" fmla="*/ 3263660 h 3263700"/>
                <a:gd name="connsiteX4" fmla="*/ 4102 w 2259673"/>
                <a:gd name="connsiteY4" fmla="*/ 3263700 h 32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673" h="3263700">
                  <a:moveTo>
                    <a:pt x="4102" y="3263700"/>
                  </a:moveTo>
                  <a:cubicBezTo>
                    <a:pt x="7647" y="2464811"/>
                    <a:pt x="-2800" y="1401675"/>
                    <a:pt x="745" y="602786"/>
                  </a:cubicBezTo>
                  <a:lnTo>
                    <a:pt x="351653" y="0"/>
                  </a:lnTo>
                  <a:lnTo>
                    <a:pt x="2259673" y="3263660"/>
                  </a:lnTo>
                  <a:lnTo>
                    <a:pt x="4102" y="3263700"/>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Google Shape;23;p24">
            <a:extLst>
              <a:ext uri="{FF2B5EF4-FFF2-40B4-BE49-F238E27FC236}">
                <a16:creationId xmlns:a16="http://schemas.microsoft.com/office/drawing/2014/main" id="{17D128C7-B752-4081-ABD3-71B774E38A69}"/>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Agenda</a:t>
            </a:r>
            <a:endParaRPr/>
          </a:p>
        </p:txBody>
      </p:sp>
      <p:pic>
        <p:nvPicPr>
          <p:cNvPr id="40" name="Picture 39">
            <a:extLst>
              <a:ext uri="{FF2B5EF4-FFF2-40B4-BE49-F238E27FC236}">
                <a16:creationId xmlns:a16="http://schemas.microsoft.com/office/drawing/2014/main" id="{C440D3EA-38D0-4A37-93E2-BA658FAF85CF}"/>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42" name="Isosceles Triangle 11">
            <a:extLst>
              <a:ext uri="{FF2B5EF4-FFF2-40B4-BE49-F238E27FC236}">
                <a16:creationId xmlns:a16="http://schemas.microsoft.com/office/drawing/2014/main" id="{0F10D0A1-C3E2-4036-AFF1-6D59EBA22BAF}"/>
              </a:ext>
            </a:extLst>
          </p:cNvPr>
          <p:cNvSpPr/>
          <p:nvPr userDrawn="1"/>
        </p:nvSpPr>
        <p:spPr>
          <a:xfrm rot="5400000" flipV="1">
            <a:off x="11285712" y="3825843"/>
            <a:ext cx="983855" cy="86322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76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8" name="Google Shape;20;p24">
            <a:extLst>
              <a:ext uri="{FF2B5EF4-FFF2-40B4-BE49-F238E27FC236}">
                <a16:creationId xmlns:a16="http://schemas.microsoft.com/office/drawing/2014/main" id="{F45B2675-6C94-45EF-819C-05150E2F5645}"/>
              </a:ext>
            </a:extLst>
          </p:cNvPr>
          <p:cNvSpPr/>
          <p:nvPr userDrawn="1"/>
        </p:nvSpPr>
        <p:spPr>
          <a:xfrm>
            <a:off x="-9872" y="0"/>
            <a:ext cx="12201871" cy="6867427"/>
          </a:xfrm>
          <a:prstGeom prst="rect">
            <a:avLst/>
          </a:prstGeom>
          <a:solidFill>
            <a:srgbClr val="00686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C25CA64A-7B9F-4E97-8F86-1090C6191C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02"/>
          <a:stretch/>
        </p:blipFill>
        <p:spPr>
          <a:xfrm>
            <a:off x="-17252" y="0"/>
            <a:ext cx="4710024" cy="3183280"/>
          </a:xfrm>
          <a:prstGeom prst="rect">
            <a:avLst/>
          </a:prstGeom>
        </p:spPr>
      </p:pic>
      <p:pic>
        <p:nvPicPr>
          <p:cNvPr id="7" name="Picture 6">
            <a:extLst>
              <a:ext uri="{FF2B5EF4-FFF2-40B4-BE49-F238E27FC236}">
                <a16:creationId xmlns:a16="http://schemas.microsoft.com/office/drawing/2014/main" id="{E65F7DF8-56EF-4FAA-9F4E-4690F72CBF06}"/>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32" name="Text Placeholder 2">
            <a:extLst>
              <a:ext uri="{FF2B5EF4-FFF2-40B4-BE49-F238E27FC236}">
                <a16:creationId xmlns:a16="http://schemas.microsoft.com/office/drawing/2014/main" id="{CE4B4620-B631-4768-8112-030071A5E07F}"/>
              </a:ext>
            </a:extLst>
          </p:cNvPr>
          <p:cNvSpPr>
            <a:spLocks noGrp="1"/>
          </p:cNvSpPr>
          <p:nvPr>
            <p:ph type="body" sz="quarter" idx="21"/>
          </p:nvPr>
        </p:nvSpPr>
        <p:spPr>
          <a:xfrm>
            <a:off x="2573681" y="2124076"/>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3" name="Text Placeholder 3">
            <a:extLst>
              <a:ext uri="{FF2B5EF4-FFF2-40B4-BE49-F238E27FC236}">
                <a16:creationId xmlns:a16="http://schemas.microsoft.com/office/drawing/2014/main" id="{03E92BE2-EF78-4738-B875-F05C8101C073}"/>
              </a:ext>
            </a:extLst>
          </p:cNvPr>
          <p:cNvSpPr>
            <a:spLocks noGrp="1"/>
          </p:cNvSpPr>
          <p:nvPr>
            <p:ph type="body" sz="quarter" idx="23" hasCustomPrompt="1"/>
          </p:nvPr>
        </p:nvSpPr>
        <p:spPr>
          <a:xfrm>
            <a:off x="1803401" y="2141540"/>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a:t>
            </a:r>
          </a:p>
        </p:txBody>
      </p:sp>
      <p:sp>
        <p:nvSpPr>
          <p:cNvPr id="35" name="Text Placeholder 2">
            <a:extLst>
              <a:ext uri="{FF2B5EF4-FFF2-40B4-BE49-F238E27FC236}">
                <a16:creationId xmlns:a16="http://schemas.microsoft.com/office/drawing/2014/main" id="{C2EF8FBF-976A-4070-9143-A718DD847D47}"/>
              </a:ext>
            </a:extLst>
          </p:cNvPr>
          <p:cNvSpPr>
            <a:spLocks noGrp="1"/>
          </p:cNvSpPr>
          <p:nvPr>
            <p:ph type="body" sz="quarter" idx="24"/>
          </p:nvPr>
        </p:nvSpPr>
        <p:spPr>
          <a:xfrm>
            <a:off x="2573681" y="2995117"/>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6" name="Text Placeholder 3">
            <a:extLst>
              <a:ext uri="{FF2B5EF4-FFF2-40B4-BE49-F238E27FC236}">
                <a16:creationId xmlns:a16="http://schemas.microsoft.com/office/drawing/2014/main" id="{F6B7162F-7689-4D85-A9EC-1E20BD4A8EE8}"/>
              </a:ext>
            </a:extLst>
          </p:cNvPr>
          <p:cNvSpPr>
            <a:spLocks noGrp="1"/>
          </p:cNvSpPr>
          <p:nvPr>
            <p:ph type="body" sz="quarter" idx="25" hasCustomPrompt="1"/>
          </p:nvPr>
        </p:nvSpPr>
        <p:spPr>
          <a:xfrm>
            <a:off x="1803401" y="3012581"/>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2</a:t>
            </a:r>
          </a:p>
        </p:txBody>
      </p:sp>
      <p:sp>
        <p:nvSpPr>
          <p:cNvPr id="37" name="Text Placeholder 2">
            <a:extLst>
              <a:ext uri="{FF2B5EF4-FFF2-40B4-BE49-F238E27FC236}">
                <a16:creationId xmlns:a16="http://schemas.microsoft.com/office/drawing/2014/main" id="{409C98F7-37FD-404C-876F-E0C2A731E5BD}"/>
              </a:ext>
            </a:extLst>
          </p:cNvPr>
          <p:cNvSpPr>
            <a:spLocks noGrp="1"/>
          </p:cNvSpPr>
          <p:nvPr>
            <p:ph type="body" sz="quarter" idx="26"/>
          </p:nvPr>
        </p:nvSpPr>
        <p:spPr>
          <a:xfrm>
            <a:off x="2573681" y="385583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8" name="Text Placeholder 3">
            <a:extLst>
              <a:ext uri="{FF2B5EF4-FFF2-40B4-BE49-F238E27FC236}">
                <a16:creationId xmlns:a16="http://schemas.microsoft.com/office/drawing/2014/main" id="{38E82254-42DC-42CB-85E8-2230AF770181}"/>
              </a:ext>
            </a:extLst>
          </p:cNvPr>
          <p:cNvSpPr>
            <a:spLocks noGrp="1"/>
          </p:cNvSpPr>
          <p:nvPr>
            <p:ph type="body" sz="quarter" idx="27" hasCustomPrompt="1"/>
          </p:nvPr>
        </p:nvSpPr>
        <p:spPr>
          <a:xfrm>
            <a:off x="1803401" y="3873299"/>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3</a:t>
            </a:r>
          </a:p>
        </p:txBody>
      </p:sp>
      <p:sp>
        <p:nvSpPr>
          <p:cNvPr id="39" name="Text Placeholder 2">
            <a:extLst>
              <a:ext uri="{FF2B5EF4-FFF2-40B4-BE49-F238E27FC236}">
                <a16:creationId xmlns:a16="http://schemas.microsoft.com/office/drawing/2014/main" id="{ABF80EE7-B155-4E05-9F2C-BAB6D671292C}"/>
              </a:ext>
            </a:extLst>
          </p:cNvPr>
          <p:cNvSpPr>
            <a:spLocks noGrp="1"/>
          </p:cNvSpPr>
          <p:nvPr>
            <p:ph type="body" sz="quarter" idx="28"/>
          </p:nvPr>
        </p:nvSpPr>
        <p:spPr>
          <a:xfrm>
            <a:off x="2573681" y="4725550"/>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0" name="Text Placeholder 3">
            <a:extLst>
              <a:ext uri="{FF2B5EF4-FFF2-40B4-BE49-F238E27FC236}">
                <a16:creationId xmlns:a16="http://schemas.microsoft.com/office/drawing/2014/main" id="{26371F31-BA4D-42F7-A3E9-C85B28DA9159}"/>
              </a:ext>
            </a:extLst>
          </p:cNvPr>
          <p:cNvSpPr>
            <a:spLocks noGrp="1"/>
          </p:cNvSpPr>
          <p:nvPr>
            <p:ph type="body" sz="quarter" idx="29" hasCustomPrompt="1"/>
          </p:nvPr>
        </p:nvSpPr>
        <p:spPr>
          <a:xfrm>
            <a:off x="1803401" y="4743014"/>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4</a:t>
            </a:r>
          </a:p>
        </p:txBody>
      </p:sp>
      <p:sp>
        <p:nvSpPr>
          <p:cNvPr id="41" name="Text Placeholder 2">
            <a:extLst>
              <a:ext uri="{FF2B5EF4-FFF2-40B4-BE49-F238E27FC236}">
                <a16:creationId xmlns:a16="http://schemas.microsoft.com/office/drawing/2014/main" id="{952C1BC3-7356-49AD-A481-464669F715C5}"/>
              </a:ext>
            </a:extLst>
          </p:cNvPr>
          <p:cNvSpPr>
            <a:spLocks noGrp="1"/>
          </p:cNvSpPr>
          <p:nvPr>
            <p:ph type="body" sz="quarter" idx="30"/>
          </p:nvPr>
        </p:nvSpPr>
        <p:spPr>
          <a:xfrm>
            <a:off x="2573681" y="559473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2" name="Text Placeholder 3">
            <a:extLst>
              <a:ext uri="{FF2B5EF4-FFF2-40B4-BE49-F238E27FC236}">
                <a16:creationId xmlns:a16="http://schemas.microsoft.com/office/drawing/2014/main" id="{D096E987-F335-4615-9028-B82F87893DFE}"/>
              </a:ext>
            </a:extLst>
          </p:cNvPr>
          <p:cNvSpPr>
            <a:spLocks noGrp="1"/>
          </p:cNvSpPr>
          <p:nvPr>
            <p:ph type="body" sz="quarter" idx="31" hasCustomPrompt="1"/>
          </p:nvPr>
        </p:nvSpPr>
        <p:spPr>
          <a:xfrm>
            <a:off x="1803401" y="5612199"/>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5</a:t>
            </a:r>
            <a:endParaRPr lang="en-US"/>
          </a:p>
        </p:txBody>
      </p:sp>
      <p:sp>
        <p:nvSpPr>
          <p:cNvPr id="43" name="Text Placeholder 3">
            <a:extLst>
              <a:ext uri="{FF2B5EF4-FFF2-40B4-BE49-F238E27FC236}">
                <a16:creationId xmlns:a16="http://schemas.microsoft.com/office/drawing/2014/main" id="{C0E3C28D-30DB-458F-844B-9B88E939564F}"/>
              </a:ext>
            </a:extLst>
          </p:cNvPr>
          <p:cNvSpPr>
            <a:spLocks noGrp="1"/>
          </p:cNvSpPr>
          <p:nvPr>
            <p:ph type="body" sz="quarter" idx="33" hasCustomPrompt="1"/>
          </p:nvPr>
        </p:nvSpPr>
        <p:spPr>
          <a:xfrm>
            <a:off x="6420471" y="2141540"/>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6</a:t>
            </a:r>
          </a:p>
        </p:txBody>
      </p:sp>
      <p:sp>
        <p:nvSpPr>
          <p:cNvPr id="44" name="Text Placeholder 3">
            <a:extLst>
              <a:ext uri="{FF2B5EF4-FFF2-40B4-BE49-F238E27FC236}">
                <a16:creationId xmlns:a16="http://schemas.microsoft.com/office/drawing/2014/main" id="{045D053C-C617-4FB9-88F3-778A910594D3}"/>
              </a:ext>
            </a:extLst>
          </p:cNvPr>
          <p:cNvSpPr>
            <a:spLocks noGrp="1"/>
          </p:cNvSpPr>
          <p:nvPr>
            <p:ph type="body" sz="quarter" idx="35" hasCustomPrompt="1"/>
          </p:nvPr>
        </p:nvSpPr>
        <p:spPr>
          <a:xfrm>
            <a:off x="6420471" y="3012581"/>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7</a:t>
            </a:r>
          </a:p>
        </p:txBody>
      </p:sp>
      <p:sp>
        <p:nvSpPr>
          <p:cNvPr id="45" name="Text Placeholder 3">
            <a:extLst>
              <a:ext uri="{FF2B5EF4-FFF2-40B4-BE49-F238E27FC236}">
                <a16:creationId xmlns:a16="http://schemas.microsoft.com/office/drawing/2014/main" id="{B95565FA-54BA-46F0-A86F-A7EDAE41CBD5}"/>
              </a:ext>
            </a:extLst>
          </p:cNvPr>
          <p:cNvSpPr>
            <a:spLocks noGrp="1"/>
          </p:cNvSpPr>
          <p:nvPr>
            <p:ph type="body" sz="quarter" idx="37" hasCustomPrompt="1"/>
          </p:nvPr>
        </p:nvSpPr>
        <p:spPr>
          <a:xfrm>
            <a:off x="6420471" y="3873299"/>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8</a:t>
            </a:r>
            <a:endParaRPr lang="en-US"/>
          </a:p>
        </p:txBody>
      </p:sp>
      <p:sp>
        <p:nvSpPr>
          <p:cNvPr id="46" name="Text Placeholder 3">
            <a:extLst>
              <a:ext uri="{FF2B5EF4-FFF2-40B4-BE49-F238E27FC236}">
                <a16:creationId xmlns:a16="http://schemas.microsoft.com/office/drawing/2014/main" id="{A800CF25-B059-4397-ACEC-22EA6155879B}"/>
              </a:ext>
            </a:extLst>
          </p:cNvPr>
          <p:cNvSpPr>
            <a:spLocks noGrp="1"/>
          </p:cNvSpPr>
          <p:nvPr>
            <p:ph type="body" sz="quarter" idx="39" hasCustomPrompt="1"/>
          </p:nvPr>
        </p:nvSpPr>
        <p:spPr>
          <a:xfrm>
            <a:off x="6420471" y="4743014"/>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9</a:t>
            </a:r>
          </a:p>
        </p:txBody>
      </p:sp>
      <p:sp>
        <p:nvSpPr>
          <p:cNvPr id="47" name="Text Placeholder 3">
            <a:extLst>
              <a:ext uri="{FF2B5EF4-FFF2-40B4-BE49-F238E27FC236}">
                <a16:creationId xmlns:a16="http://schemas.microsoft.com/office/drawing/2014/main" id="{01442210-BCE7-4890-9804-4B98BE48C44E}"/>
              </a:ext>
            </a:extLst>
          </p:cNvPr>
          <p:cNvSpPr>
            <a:spLocks noGrp="1"/>
          </p:cNvSpPr>
          <p:nvPr>
            <p:ph type="body" sz="quarter" idx="41" hasCustomPrompt="1"/>
          </p:nvPr>
        </p:nvSpPr>
        <p:spPr>
          <a:xfrm>
            <a:off x="6420471" y="5612199"/>
            <a:ext cx="761996" cy="836643"/>
          </a:xfrm>
          <a:prstGeom prst="rect">
            <a:avLst/>
          </a:prstGeom>
        </p:spPr>
        <p:txBody>
          <a:bodyPr/>
          <a:lstStyle>
            <a:lvl1pPr marL="0" indent="0" algn="r">
              <a:buNone/>
              <a:defRPr sz="1600" b="1">
                <a:solidFill>
                  <a:srgbClr val="6DC9C4"/>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10</a:t>
            </a:r>
          </a:p>
        </p:txBody>
      </p:sp>
      <p:sp>
        <p:nvSpPr>
          <p:cNvPr id="48" name="Text Placeholder 2">
            <a:extLst>
              <a:ext uri="{FF2B5EF4-FFF2-40B4-BE49-F238E27FC236}">
                <a16:creationId xmlns:a16="http://schemas.microsoft.com/office/drawing/2014/main" id="{0322C810-CF77-42B5-AE4B-AE56C696FC28}"/>
              </a:ext>
            </a:extLst>
          </p:cNvPr>
          <p:cNvSpPr>
            <a:spLocks noGrp="1"/>
          </p:cNvSpPr>
          <p:nvPr>
            <p:ph type="body" sz="quarter" idx="42"/>
          </p:nvPr>
        </p:nvSpPr>
        <p:spPr>
          <a:xfrm>
            <a:off x="7190751" y="212407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9" name="Text Placeholder 2">
            <a:extLst>
              <a:ext uri="{FF2B5EF4-FFF2-40B4-BE49-F238E27FC236}">
                <a16:creationId xmlns:a16="http://schemas.microsoft.com/office/drawing/2014/main" id="{812E8FC1-A296-4F25-96C3-C71ED4CF11E8}"/>
              </a:ext>
            </a:extLst>
          </p:cNvPr>
          <p:cNvSpPr>
            <a:spLocks noGrp="1"/>
          </p:cNvSpPr>
          <p:nvPr>
            <p:ph type="body" sz="quarter" idx="43"/>
          </p:nvPr>
        </p:nvSpPr>
        <p:spPr>
          <a:xfrm>
            <a:off x="7199035" y="2996443"/>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0" name="Text Placeholder 2">
            <a:extLst>
              <a:ext uri="{FF2B5EF4-FFF2-40B4-BE49-F238E27FC236}">
                <a16:creationId xmlns:a16="http://schemas.microsoft.com/office/drawing/2014/main" id="{CB0FFB89-2A8E-4B0E-977A-01C2EE329B06}"/>
              </a:ext>
            </a:extLst>
          </p:cNvPr>
          <p:cNvSpPr>
            <a:spLocks noGrp="1"/>
          </p:cNvSpPr>
          <p:nvPr>
            <p:ph type="body" sz="quarter" idx="44"/>
          </p:nvPr>
        </p:nvSpPr>
        <p:spPr>
          <a:xfrm>
            <a:off x="7199035" y="3857161"/>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1" name="Text Placeholder 2">
            <a:extLst>
              <a:ext uri="{FF2B5EF4-FFF2-40B4-BE49-F238E27FC236}">
                <a16:creationId xmlns:a16="http://schemas.microsoft.com/office/drawing/2014/main" id="{C1A115CB-1840-477B-B26F-1ECB2DE701D2}"/>
              </a:ext>
            </a:extLst>
          </p:cNvPr>
          <p:cNvSpPr>
            <a:spLocks noGrp="1"/>
          </p:cNvSpPr>
          <p:nvPr>
            <p:ph type="body" sz="quarter" idx="45"/>
          </p:nvPr>
        </p:nvSpPr>
        <p:spPr>
          <a:xfrm>
            <a:off x="7199035" y="4726876"/>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2" name="Text Placeholder 2">
            <a:extLst>
              <a:ext uri="{FF2B5EF4-FFF2-40B4-BE49-F238E27FC236}">
                <a16:creationId xmlns:a16="http://schemas.microsoft.com/office/drawing/2014/main" id="{9625C66D-4435-4388-9090-8A33163C20C9}"/>
              </a:ext>
            </a:extLst>
          </p:cNvPr>
          <p:cNvSpPr>
            <a:spLocks noGrp="1"/>
          </p:cNvSpPr>
          <p:nvPr>
            <p:ph type="body" sz="quarter" idx="46"/>
          </p:nvPr>
        </p:nvSpPr>
        <p:spPr>
          <a:xfrm>
            <a:off x="7199035" y="5596061"/>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3" name="Google Shape;23;p24">
            <a:extLst>
              <a:ext uri="{FF2B5EF4-FFF2-40B4-BE49-F238E27FC236}">
                <a16:creationId xmlns:a16="http://schemas.microsoft.com/office/drawing/2014/main" id="{AA597441-CE1B-4A4D-940E-0D1E9A1E29AF}"/>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Agenda</a:t>
            </a:r>
            <a:endParaRPr/>
          </a:p>
        </p:txBody>
      </p:sp>
    </p:spTree>
    <p:extLst>
      <p:ext uri="{BB962C8B-B14F-4D97-AF65-F5344CB8AC3E}">
        <p14:creationId xmlns:p14="http://schemas.microsoft.com/office/powerpoint/2010/main" val="349767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659193-21E4-4BA8-811B-1B566361C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79" r="8049" b="20375"/>
          <a:stretch/>
        </p:blipFill>
        <p:spPr>
          <a:xfrm>
            <a:off x="0" y="0"/>
            <a:ext cx="12192000" cy="6876655"/>
          </a:xfrm>
          <a:prstGeom prst="rect">
            <a:avLst/>
          </a:prstGeom>
        </p:spPr>
      </p:pic>
      <p:pic>
        <p:nvPicPr>
          <p:cNvPr id="9" name="Picture 8">
            <a:extLst>
              <a:ext uri="{FF2B5EF4-FFF2-40B4-BE49-F238E27FC236}">
                <a16:creationId xmlns:a16="http://schemas.microsoft.com/office/drawing/2014/main" id="{FAECED3B-ADC4-4E54-9B2A-8ED1044B48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342" y="5855624"/>
            <a:ext cx="4347715" cy="431585"/>
          </a:xfrm>
          <a:prstGeom prst="rect">
            <a:avLst/>
          </a:prstGeom>
        </p:spPr>
      </p:pic>
      <p:sp>
        <p:nvSpPr>
          <p:cNvPr id="6" name="Google Shape;9;p21">
            <a:extLst>
              <a:ext uri="{FF2B5EF4-FFF2-40B4-BE49-F238E27FC236}">
                <a16:creationId xmlns:a16="http://schemas.microsoft.com/office/drawing/2014/main" id="{0D41FFFA-D8FD-4B94-8F97-AC9AB117090F}"/>
              </a:ext>
            </a:extLst>
          </p:cNvPr>
          <p:cNvSpPr txBox="1">
            <a:spLocks noGrp="1"/>
          </p:cNvSpPr>
          <p:nvPr>
            <p:ph type="title" hasCustomPrompt="1"/>
          </p:nvPr>
        </p:nvSpPr>
        <p:spPr>
          <a:xfrm>
            <a:off x="465033" y="3431974"/>
            <a:ext cx="5365237" cy="102155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1400"/>
              <a:buFont typeface="Arial"/>
              <a:buNone/>
              <a:defRPr sz="1800" b="0"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Click to add text</a:t>
            </a:r>
            <a:endParaRPr/>
          </a:p>
        </p:txBody>
      </p:sp>
      <p:sp>
        <p:nvSpPr>
          <p:cNvPr id="8" name="Google Shape;10;p21">
            <a:extLst>
              <a:ext uri="{FF2B5EF4-FFF2-40B4-BE49-F238E27FC236}">
                <a16:creationId xmlns:a16="http://schemas.microsoft.com/office/drawing/2014/main" id="{48406C06-F28D-4791-BD77-22DEDCBD18CA}"/>
              </a:ext>
            </a:extLst>
          </p:cNvPr>
          <p:cNvSpPr txBox="1">
            <a:spLocks noGrp="1"/>
          </p:cNvSpPr>
          <p:nvPr>
            <p:ph type="body" idx="1" hasCustomPrompt="1"/>
          </p:nvPr>
        </p:nvSpPr>
        <p:spPr>
          <a:xfrm>
            <a:off x="465033" y="1544132"/>
            <a:ext cx="4747170" cy="1887841"/>
          </a:xfrm>
          <a:prstGeom prst="rect">
            <a:avLst/>
          </a:prstGeom>
          <a:noFill/>
          <a:ln>
            <a:noFill/>
          </a:ln>
        </p:spPr>
        <p:txBody>
          <a:bodyPr spcFirstLastPara="1" wrap="square" lIns="91425" tIns="45700" rIns="91425" bIns="45700" anchor="b" anchorCtr="0">
            <a:normAutofit/>
          </a:bodyPr>
          <a:lstStyle>
            <a:lvl1pPr marL="0" lvl="0" indent="-228600" algn="l">
              <a:lnSpc>
                <a:spcPct val="100000"/>
              </a:lnSpc>
              <a:spcBef>
                <a:spcPts val="220"/>
              </a:spcBef>
              <a:spcAft>
                <a:spcPts val="0"/>
              </a:spcAft>
              <a:buClr>
                <a:schemeClr val="dk2"/>
              </a:buClr>
              <a:buSzPts val="1100"/>
              <a:buNone/>
              <a:defRPr sz="3200" b="1">
                <a:solidFill>
                  <a:srgbClr val="181C19"/>
                </a:solidFill>
                <a:latin typeface="Arial" panose="020B0604020202020204" pitchFamily="34" charset="0"/>
                <a:cs typeface="Arial" panose="020B0604020202020204" pitchFamily="34" charset="0"/>
              </a:defRPr>
            </a:lvl1pPr>
            <a:lvl2pPr marL="914400" lvl="1" indent="-228600" algn="l">
              <a:spcBef>
                <a:spcPts val="360"/>
              </a:spcBef>
              <a:spcAft>
                <a:spcPts val="0"/>
              </a:spcAft>
              <a:buClr>
                <a:srgbClr val="898989"/>
              </a:buClr>
              <a:buSzPts val="1800"/>
              <a:buNone/>
              <a:defRPr sz="1800">
                <a:solidFill>
                  <a:srgbClr val="898989"/>
                </a:solidFill>
              </a:defRPr>
            </a:lvl2pPr>
            <a:lvl3pPr marL="1371600" lvl="2" indent="-228600" algn="l">
              <a:spcBef>
                <a:spcPts val="320"/>
              </a:spcBef>
              <a:spcAft>
                <a:spcPts val="0"/>
              </a:spcAft>
              <a:buClr>
                <a:srgbClr val="898989"/>
              </a:buClr>
              <a:buSzPts val="1600"/>
              <a:buNone/>
              <a:defRPr sz="1600">
                <a:solidFill>
                  <a:srgbClr val="898989"/>
                </a:solidFill>
              </a:defRPr>
            </a:lvl3pPr>
            <a:lvl4pPr marL="1828800" lvl="3" indent="-228600" algn="l">
              <a:spcBef>
                <a:spcPts val="280"/>
              </a:spcBef>
              <a:spcAft>
                <a:spcPts val="0"/>
              </a:spcAft>
              <a:buClr>
                <a:srgbClr val="898989"/>
              </a:buClr>
              <a:buSzPts val="1400"/>
              <a:buNone/>
              <a:defRPr sz="1400">
                <a:solidFill>
                  <a:srgbClr val="898989"/>
                </a:solidFill>
              </a:defRPr>
            </a:lvl4pPr>
            <a:lvl5pPr marL="2286000" lvl="4" indent="-228600" algn="l">
              <a:spcBef>
                <a:spcPts val="280"/>
              </a:spcBef>
              <a:spcAft>
                <a:spcPts val="0"/>
              </a:spcAft>
              <a:buClr>
                <a:srgbClr val="898989"/>
              </a:buClr>
              <a:buSzPts val="1400"/>
              <a:buNone/>
              <a:defRPr sz="1400">
                <a:solidFill>
                  <a:srgbClr val="898989"/>
                </a:solidFill>
              </a:defRPr>
            </a:lvl5pPr>
            <a:lvl6pPr marL="2743200" lvl="5" indent="-228600" algn="l">
              <a:spcBef>
                <a:spcPts val="280"/>
              </a:spcBef>
              <a:spcAft>
                <a:spcPts val="0"/>
              </a:spcAft>
              <a:buClr>
                <a:srgbClr val="898989"/>
              </a:buClr>
              <a:buSzPts val="1400"/>
              <a:buNone/>
              <a:defRPr sz="1400">
                <a:solidFill>
                  <a:srgbClr val="898989"/>
                </a:solidFill>
              </a:defRPr>
            </a:lvl6pPr>
            <a:lvl7pPr marL="3200400" lvl="6" indent="-228600" algn="l">
              <a:spcBef>
                <a:spcPts val="280"/>
              </a:spcBef>
              <a:spcAft>
                <a:spcPts val="0"/>
              </a:spcAft>
              <a:buClr>
                <a:srgbClr val="898989"/>
              </a:buClr>
              <a:buSzPts val="1400"/>
              <a:buNone/>
              <a:defRPr sz="1400">
                <a:solidFill>
                  <a:srgbClr val="898989"/>
                </a:solidFill>
              </a:defRPr>
            </a:lvl7pPr>
            <a:lvl8pPr marL="3657600" lvl="7" indent="-228600" algn="l">
              <a:spcBef>
                <a:spcPts val="280"/>
              </a:spcBef>
              <a:spcAft>
                <a:spcPts val="0"/>
              </a:spcAft>
              <a:buClr>
                <a:srgbClr val="898989"/>
              </a:buClr>
              <a:buSzPts val="1400"/>
              <a:buNone/>
              <a:defRPr sz="1400">
                <a:solidFill>
                  <a:srgbClr val="898989"/>
                </a:solidFill>
              </a:defRPr>
            </a:lvl8pPr>
            <a:lvl9pPr marL="4114800" lvl="8" indent="-228600" algn="l">
              <a:spcBef>
                <a:spcPts val="280"/>
              </a:spcBef>
              <a:spcAft>
                <a:spcPts val="0"/>
              </a:spcAft>
              <a:buClr>
                <a:srgbClr val="898989"/>
              </a:buClr>
              <a:buSzPts val="1400"/>
              <a:buNone/>
              <a:defRPr sz="1400">
                <a:solidFill>
                  <a:srgbClr val="898989"/>
                </a:solidFill>
              </a:defRPr>
            </a:lvl9pPr>
          </a:lstStyle>
          <a:p>
            <a:r>
              <a:rPr lang="en-ZA"/>
              <a:t>Click to add text</a:t>
            </a:r>
            <a:endParaRPr/>
          </a:p>
        </p:txBody>
      </p:sp>
    </p:spTree>
    <p:extLst>
      <p:ext uri="{BB962C8B-B14F-4D97-AF65-F5344CB8AC3E}">
        <p14:creationId xmlns:p14="http://schemas.microsoft.com/office/powerpoint/2010/main" val="2975184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8" name="Google Shape;20;p24">
            <a:extLst>
              <a:ext uri="{FF2B5EF4-FFF2-40B4-BE49-F238E27FC236}">
                <a16:creationId xmlns:a16="http://schemas.microsoft.com/office/drawing/2014/main" id="{F45B2675-6C94-45EF-819C-05150E2F5645}"/>
              </a:ext>
            </a:extLst>
          </p:cNvPr>
          <p:cNvSpPr/>
          <p:nvPr userDrawn="1"/>
        </p:nvSpPr>
        <p:spPr>
          <a:xfrm>
            <a:off x="-9872" y="0"/>
            <a:ext cx="12201871" cy="6867427"/>
          </a:xfrm>
          <a:prstGeom prst="rect">
            <a:avLst/>
          </a:prstGeom>
          <a:solidFill>
            <a:srgbClr val="64337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Text Placeholder 2">
            <a:extLst>
              <a:ext uri="{FF2B5EF4-FFF2-40B4-BE49-F238E27FC236}">
                <a16:creationId xmlns:a16="http://schemas.microsoft.com/office/drawing/2014/main" id="{CE4B4620-B631-4768-8112-030071A5E07F}"/>
              </a:ext>
            </a:extLst>
          </p:cNvPr>
          <p:cNvSpPr>
            <a:spLocks noGrp="1"/>
          </p:cNvSpPr>
          <p:nvPr>
            <p:ph type="body" sz="quarter" idx="21"/>
          </p:nvPr>
        </p:nvSpPr>
        <p:spPr>
          <a:xfrm>
            <a:off x="2573681" y="2124076"/>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3" name="Text Placeholder 3">
            <a:extLst>
              <a:ext uri="{FF2B5EF4-FFF2-40B4-BE49-F238E27FC236}">
                <a16:creationId xmlns:a16="http://schemas.microsoft.com/office/drawing/2014/main" id="{03E92BE2-EF78-4738-B875-F05C8101C073}"/>
              </a:ext>
            </a:extLst>
          </p:cNvPr>
          <p:cNvSpPr>
            <a:spLocks noGrp="1"/>
          </p:cNvSpPr>
          <p:nvPr>
            <p:ph type="body" sz="quarter" idx="23" hasCustomPrompt="1"/>
          </p:nvPr>
        </p:nvSpPr>
        <p:spPr>
          <a:xfrm>
            <a:off x="1803401" y="2141540"/>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a:t>
            </a:r>
          </a:p>
        </p:txBody>
      </p:sp>
      <p:sp>
        <p:nvSpPr>
          <p:cNvPr id="35" name="Text Placeholder 2">
            <a:extLst>
              <a:ext uri="{FF2B5EF4-FFF2-40B4-BE49-F238E27FC236}">
                <a16:creationId xmlns:a16="http://schemas.microsoft.com/office/drawing/2014/main" id="{C2EF8FBF-976A-4070-9143-A718DD847D47}"/>
              </a:ext>
            </a:extLst>
          </p:cNvPr>
          <p:cNvSpPr>
            <a:spLocks noGrp="1"/>
          </p:cNvSpPr>
          <p:nvPr>
            <p:ph type="body" sz="quarter" idx="24"/>
          </p:nvPr>
        </p:nvSpPr>
        <p:spPr>
          <a:xfrm>
            <a:off x="2573681" y="2995117"/>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6" name="Text Placeholder 3">
            <a:extLst>
              <a:ext uri="{FF2B5EF4-FFF2-40B4-BE49-F238E27FC236}">
                <a16:creationId xmlns:a16="http://schemas.microsoft.com/office/drawing/2014/main" id="{F6B7162F-7689-4D85-A9EC-1E20BD4A8EE8}"/>
              </a:ext>
            </a:extLst>
          </p:cNvPr>
          <p:cNvSpPr>
            <a:spLocks noGrp="1"/>
          </p:cNvSpPr>
          <p:nvPr>
            <p:ph type="body" sz="quarter" idx="25" hasCustomPrompt="1"/>
          </p:nvPr>
        </p:nvSpPr>
        <p:spPr>
          <a:xfrm>
            <a:off x="1803401" y="3012581"/>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2</a:t>
            </a:r>
          </a:p>
        </p:txBody>
      </p:sp>
      <p:sp>
        <p:nvSpPr>
          <p:cNvPr id="37" name="Text Placeholder 2">
            <a:extLst>
              <a:ext uri="{FF2B5EF4-FFF2-40B4-BE49-F238E27FC236}">
                <a16:creationId xmlns:a16="http://schemas.microsoft.com/office/drawing/2014/main" id="{409C98F7-37FD-404C-876F-E0C2A731E5BD}"/>
              </a:ext>
            </a:extLst>
          </p:cNvPr>
          <p:cNvSpPr>
            <a:spLocks noGrp="1"/>
          </p:cNvSpPr>
          <p:nvPr>
            <p:ph type="body" sz="quarter" idx="26"/>
          </p:nvPr>
        </p:nvSpPr>
        <p:spPr>
          <a:xfrm>
            <a:off x="2573681" y="385583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8" name="Text Placeholder 3">
            <a:extLst>
              <a:ext uri="{FF2B5EF4-FFF2-40B4-BE49-F238E27FC236}">
                <a16:creationId xmlns:a16="http://schemas.microsoft.com/office/drawing/2014/main" id="{38E82254-42DC-42CB-85E8-2230AF770181}"/>
              </a:ext>
            </a:extLst>
          </p:cNvPr>
          <p:cNvSpPr>
            <a:spLocks noGrp="1"/>
          </p:cNvSpPr>
          <p:nvPr>
            <p:ph type="body" sz="quarter" idx="27" hasCustomPrompt="1"/>
          </p:nvPr>
        </p:nvSpPr>
        <p:spPr>
          <a:xfrm>
            <a:off x="1803401" y="3873299"/>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3</a:t>
            </a:r>
          </a:p>
        </p:txBody>
      </p:sp>
      <p:sp>
        <p:nvSpPr>
          <p:cNvPr id="39" name="Text Placeholder 2">
            <a:extLst>
              <a:ext uri="{FF2B5EF4-FFF2-40B4-BE49-F238E27FC236}">
                <a16:creationId xmlns:a16="http://schemas.microsoft.com/office/drawing/2014/main" id="{ABF80EE7-B155-4E05-9F2C-BAB6D671292C}"/>
              </a:ext>
            </a:extLst>
          </p:cNvPr>
          <p:cNvSpPr>
            <a:spLocks noGrp="1"/>
          </p:cNvSpPr>
          <p:nvPr>
            <p:ph type="body" sz="quarter" idx="28"/>
          </p:nvPr>
        </p:nvSpPr>
        <p:spPr>
          <a:xfrm>
            <a:off x="2573681" y="4725550"/>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0" name="Text Placeholder 3">
            <a:extLst>
              <a:ext uri="{FF2B5EF4-FFF2-40B4-BE49-F238E27FC236}">
                <a16:creationId xmlns:a16="http://schemas.microsoft.com/office/drawing/2014/main" id="{26371F31-BA4D-42F7-A3E9-C85B28DA9159}"/>
              </a:ext>
            </a:extLst>
          </p:cNvPr>
          <p:cNvSpPr>
            <a:spLocks noGrp="1"/>
          </p:cNvSpPr>
          <p:nvPr>
            <p:ph type="body" sz="quarter" idx="29" hasCustomPrompt="1"/>
          </p:nvPr>
        </p:nvSpPr>
        <p:spPr>
          <a:xfrm>
            <a:off x="1803401" y="4743014"/>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4</a:t>
            </a:r>
          </a:p>
        </p:txBody>
      </p:sp>
      <p:sp>
        <p:nvSpPr>
          <p:cNvPr id="41" name="Text Placeholder 2">
            <a:extLst>
              <a:ext uri="{FF2B5EF4-FFF2-40B4-BE49-F238E27FC236}">
                <a16:creationId xmlns:a16="http://schemas.microsoft.com/office/drawing/2014/main" id="{952C1BC3-7356-49AD-A481-464669F715C5}"/>
              </a:ext>
            </a:extLst>
          </p:cNvPr>
          <p:cNvSpPr>
            <a:spLocks noGrp="1"/>
          </p:cNvSpPr>
          <p:nvPr>
            <p:ph type="body" sz="quarter" idx="30"/>
          </p:nvPr>
        </p:nvSpPr>
        <p:spPr>
          <a:xfrm>
            <a:off x="2573681" y="559473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2" name="Text Placeholder 3">
            <a:extLst>
              <a:ext uri="{FF2B5EF4-FFF2-40B4-BE49-F238E27FC236}">
                <a16:creationId xmlns:a16="http://schemas.microsoft.com/office/drawing/2014/main" id="{D096E987-F335-4615-9028-B82F87893DFE}"/>
              </a:ext>
            </a:extLst>
          </p:cNvPr>
          <p:cNvSpPr>
            <a:spLocks noGrp="1"/>
          </p:cNvSpPr>
          <p:nvPr>
            <p:ph type="body" sz="quarter" idx="31" hasCustomPrompt="1"/>
          </p:nvPr>
        </p:nvSpPr>
        <p:spPr>
          <a:xfrm>
            <a:off x="1803401" y="5612199"/>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5</a:t>
            </a:r>
            <a:endParaRPr lang="en-US"/>
          </a:p>
        </p:txBody>
      </p:sp>
      <p:sp>
        <p:nvSpPr>
          <p:cNvPr id="43" name="Text Placeholder 3">
            <a:extLst>
              <a:ext uri="{FF2B5EF4-FFF2-40B4-BE49-F238E27FC236}">
                <a16:creationId xmlns:a16="http://schemas.microsoft.com/office/drawing/2014/main" id="{C0E3C28D-30DB-458F-844B-9B88E939564F}"/>
              </a:ext>
            </a:extLst>
          </p:cNvPr>
          <p:cNvSpPr>
            <a:spLocks noGrp="1"/>
          </p:cNvSpPr>
          <p:nvPr>
            <p:ph type="body" sz="quarter" idx="33" hasCustomPrompt="1"/>
          </p:nvPr>
        </p:nvSpPr>
        <p:spPr>
          <a:xfrm>
            <a:off x="6420471" y="2141540"/>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6</a:t>
            </a:r>
          </a:p>
        </p:txBody>
      </p:sp>
      <p:sp>
        <p:nvSpPr>
          <p:cNvPr id="44" name="Text Placeholder 3">
            <a:extLst>
              <a:ext uri="{FF2B5EF4-FFF2-40B4-BE49-F238E27FC236}">
                <a16:creationId xmlns:a16="http://schemas.microsoft.com/office/drawing/2014/main" id="{045D053C-C617-4FB9-88F3-778A910594D3}"/>
              </a:ext>
            </a:extLst>
          </p:cNvPr>
          <p:cNvSpPr>
            <a:spLocks noGrp="1"/>
          </p:cNvSpPr>
          <p:nvPr>
            <p:ph type="body" sz="quarter" idx="35" hasCustomPrompt="1"/>
          </p:nvPr>
        </p:nvSpPr>
        <p:spPr>
          <a:xfrm>
            <a:off x="6420471" y="3012581"/>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7</a:t>
            </a:r>
          </a:p>
        </p:txBody>
      </p:sp>
      <p:sp>
        <p:nvSpPr>
          <p:cNvPr id="45" name="Text Placeholder 3">
            <a:extLst>
              <a:ext uri="{FF2B5EF4-FFF2-40B4-BE49-F238E27FC236}">
                <a16:creationId xmlns:a16="http://schemas.microsoft.com/office/drawing/2014/main" id="{B95565FA-54BA-46F0-A86F-A7EDAE41CBD5}"/>
              </a:ext>
            </a:extLst>
          </p:cNvPr>
          <p:cNvSpPr>
            <a:spLocks noGrp="1"/>
          </p:cNvSpPr>
          <p:nvPr>
            <p:ph type="body" sz="quarter" idx="37" hasCustomPrompt="1"/>
          </p:nvPr>
        </p:nvSpPr>
        <p:spPr>
          <a:xfrm>
            <a:off x="6420471" y="3873299"/>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ZA"/>
              <a:t>8</a:t>
            </a:r>
            <a:endParaRPr lang="en-US"/>
          </a:p>
        </p:txBody>
      </p:sp>
      <p:sp>
        <p:nvSpPr>
          <p:cNvPr id="46" name="Text Placeholder 3">
            <a:extLst>
              <a:ext uri="{FF2B5EF4-FFF2-40B4-BE49-F238E27FC236}">
                <a16:creationId xmlns:a16="http://schemas.microsoft.com/office/drawing/2014/main" id="{A800CF25-B059-4397-ACEC-22EA6155879B}"/>
              </a:ext>
            </a:extLst>
          </p:cNvPr>
          <p:cNvSpPr>
            <a:spLocks noGrp="1"/>
          </p:cNvSpPr>
          <p:nvPr>
            <p:ph type="body" sz="quarter" idx="39" hasCustomPrompt="1"/>
          </p:nvPr>
        </p:nvSpPr>
        <p:spPr>
          <a:xfrm>
            <a:off x="6420471" y="4743014"/>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9</a:t>
            </a:r>
          </a:p>
        </p:txBody>
      </p:sp>
      <p:sp>
        <p:nvSpPr>
          <p:cNvPr id="47" name="Text Placeholder 3">
            <a:extLst>
              <a:ext uri="{FF2B5EF4-FFF2-40B4-BE49-F238E27FC236}">
                <a16:creationId xmlns:a16="http://schemas.microsoft.com/office/drawing/2014/main" id="{01442210-BCE7-4890-9804-4B98BE48C44E}"/>
              </a:ext>
            </a:extLst>
          </p:cNvPr>
          <p:cNvSpPr>
            <a:spLocks noGrp="1"/>
          </p:cNvSpPr>
          <p:nvPr>
            <p:ph type="body" sz="quarter" idx="41" hasCustomPrompt="1"/>
          </p:nvPr>
        </p:nvSpPr>
        <p:spPr>
          <a:xfrm>
            <a:off x="6420471" y="5612199"/>
            <a:ext cx="761996" cy="836643"/>
          </a:xfrm>
          <a:prstGeom prst="rect">
            <a:avLst/>
          </a:prstGeom>
        </p:spPr>
        <p:txBody>
          <a:bodyPr/>
          <a:lstStyle>
            <a:lvl1pPr marL="0" indent="0" algn="r">
              <a:buNone/>
              <a:defRPr sz="1600" b="1">
                <a:solidFill>
                  <a:srgbClr val="A073AA"/>
                </a:solidFill>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a:t>10</a:t>
            </a:r>
          </a:p>
        </p:txBody>
      </p:sp>
      <p:sp>
        <p:nvSpPr>
          <p:cNvPr id="48" name="Text Placeholder 2">
            <a:extLst>
              <a:ext uri="{FF2B5EF4-FFF2-40B4-BE49-F238E27FC236}">
                <a16:creationId xmlns:a16="http://schemas.microsoft.com/office/drawing/2014/main" id="{0322C810-CF77-42B5-AE4B-AE56C696FC28}"/>
              </a:ext>
            </a:extLst>
          </p:cNvPr>
          <p:cNvSpPr>
            <a:spLocks noGrp="1"/>
          </p:cNvSpPr>
          <p:nvPr>
            <p:ph type="body" sz="quarter" idx="42"/>
          </p:nvPr>
        </p:nvSpPr>
        <p:spPr>
          <a:xfrm>
            <a:off x="7190751" y="2124075"/>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9" name="Text Placeholder 2">
            <a:extLst>
              <a:ext uri="{FF2B5EF4-FFF2-40B4-BE49-F238E27FC236}">
                <a16:creationId xmlns:a16="http://schemas.microsoft.com/office/drawing/2014/main" id="{812E8FC1-A296-4F25-96C3-C71ED4CF11E8}"/>
              </a:ext>
            </a:extLst>
          </p:cNvPr>
          <p:cNvSpPr>
            <a:spLocks noGrp="1"/>
          </p:cNvSpPr>
          <p:nvPr>
            <p:ph type="body" sz="quarter" idx="43"/>
          </p:nvPr>
        </p:nvSpPr>
        <p:spPr>
          <a:xfrm>
            <a:off x="7199035" y="2996443"/>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0" name="Text Placeholder 2">
            <a:extLst>
              <a:ext uri="{FF2B5EF4-FFF2-40B4-BE49-F238E27FC236}">
                <a16:creationId xmlns:a16="http://schemas.microsoft.com/office/drawing/2014/main" id="{CB0FFB89-2A8E-4B0E-977A-01C2EE329B06}"/>
              </a:ext>
            </a:extLst>
          </p:cNvPr>
          <p:cNvSpPr>
            <a:spLocks noGrp="1"/>
          </p:cNvSpPr>
          <p:nvPr>
            <p:ph type="body" sz="quarter" idx="44"/>
          </p:nvPr>
        </p:nvSpPr>
        <p:spPr>
          <a:xfrm>
            <a:off x="7199035" y="3857161"/>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1" name="Text Placeholder 2">
            <a:extLst>
              <a:ext uri="{FF2B5EF4-FFF2-40B4-BE49-F238E27FC236}">
                <a16:creationId xmlns:a16="http://schemas.microsoft.com/office/drawing/2014/main" id="{C1A115CB-1840-477B-B26F-1ECB2DE701D2}"/>
              </a:ext>
            </a:extLst>
          </p:cNvPr>
          <p:cNvSpPr>
            <a:spLocks noGrp="1"/>
          </p:cNvSpPr>
          <p:nvPr>
            <p:ph type="body" sz="quarter" idx="45"/>
          </p:nvPr>
        </p:nvSpPr>
        <p:spPr>
          <a:xfrm>
            <a:off x="7199035" y="4726876"/>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2" name="Text Placeholder 2">
            <a:extLst>
              <a:ext uri="{FF2B5EF4-FFF2-40B4-BE49-F238E27FC236}">
                <a16:creationId xmlns:a16="http://schemas.microsoft.com/office/drawing/2014/main" id="{9625C66D-4435-4388-9090-8A33163C20C9}"/>
              </a:ext>
            </a:extLst>
          </p:cNvPr>
          <p:cNvSpPr>
            <a:spLocks noGrp="1"/>
          </p:cNvSpPr>
          <p:nvPr>
            <p:ph type="body" sz="quarter" idx="46"/>
          </p:nvPr>
        </p:nvSpPr>
        <p:spPr>
          <a:xfrm>
            <a:off x="7199035" y="5596061"/>
            <a:ext cx="3782549" cy="856191"/>
          </a:xfrm>
          <a:prstGeom prst="rect">
            <a:avLst/>
          </a:prstGeom>
        </p:spPr>
        <p:txBody>
          <a:bodyPr numCol="1"/>
          <a:lstStyle>
            <a:lvl1pPr marL="0" indent="0">
              <a:lnSpc>
                <a:spcPct val="100000"/>
              </a:lnSpc>
              <a:spcBef>
                <a:spcPts val="0"/>
              </a:spcBef>
              <a:buFont typeface="+mj-lt"/>
              <a:buNone/>
              <a:defRPr sz="1600">
                <a:solidFill>
                  <a:schemeClr val="bg1"/>
                </a:solidFill>
                <a:latin typeface="Arial" panose="020B0604020202020204" pitchFamily="34" charset="0"/>
                <a:cs typeface="Arial" panose="020B0604020202020204" pitchFamily="34" charset="0"/>
              </a:defRPr>
            </a:lvl1pPr>
            <a:lvl2pPr marL="169863" indent="0">
              <a:lnSpc>
                <a:spcPct val="100000"/>
              </a:lnSpc>
              <a:buFont typeface="+mj-lt"/>
              <a:buNone/>
              <a:defRPr sz="1400">
                <a:solidFill>
                  <a:schemeClr val="bg1"/>
                </a:solidFill>
                <a:latin typeface="Arial" panose="020B0604020202020204" pitchFamily="34" charset="0"/>
                <a:cs typeface="Arial" panose="020B0604020202020204" pitchFamily="34" charset="0"/>
              </a:defRPr>
            </a:lvl2pPr>
            <a:lvl3pPr marL="398463" indent="0">
              <a:lnSpc>
                <a:spcPct val="100000"/>
              </a:lnSpc>
              <a:buFont typeface="+mj-lt"/>
              <a:buNone/>
              <a:defRPr sz="1200">
                <a:solidFill>
                  <a:schemeClr val="bg1"/>
                </a:solidFill>
                <a:latin typeface="Arial" panose="020B0604020202020204" pitchFamily="34" charset="0"/>
                <a:cs typeface="Arial" panose="020B0604020202020204" pitchFamily="34" charset="0"/>
              </a:defRPr>
            </a:lvl3pPr>
            <a:lvl4pPr marL="1371600" indent="0">
              <a:buFont typeface="+mj-lt"/>
              <a:buNone/>
              <a:defRPr sz="1100">
                <a:latin typeface="Arial" panose="020B0604020202020204" pitchFamily="34" charset="0"/>
                <a:cs typeface="Arial" panose="020B0604020202020204" pitchFamily="34" charset="0"/>
              </a:defRPr>
            </a:lvl4pPr>
            <a:lvl5pPr marL="1828800" indent="0">
              <a:buFont typeface="+mj-lt"/>
              <a:buNone/>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grpSp>
        <p:nvGrpSpPr>
          <p:cNvPr id="26" name="Group 25">
            <a:extLst>
              <a:ext uri="{FF2B5EF4-FFF2-40B4-BE49-F238E27FC236}">
                <a16:creationId xmlns:a16="http://schemas.microsoft.com/office/drawing/2014/main" id="{0B310AAB-9FEB-439D-950D-F7349BB29F65}"/>
              </a:ext>
            </a:extLst>
          </p:cNvPr>
          <p:cNvGrpSpPr/>
          <p:nvPr userDrawn="1"/>
        </p:nvGrpSpPr>
        <p:grpSpPr>
          <a:xfrm>
            <a:off x="-15955" y="-9427"/>
            <a:ext cx="4724951" cy="3231272"/>
            <a:chOff x="-15955" y="-9427"/>
            <a:chExt cx="4724951" cy="3231272"/>
          </a:xfrm>
        </p:grpSpPr>
        <p:sp>
          <p:nvSpPr>
            <p:cNvPr id="27" name="Isosceles Triangle 11">
              <a:extLst>
                <a:ext uri="{FF2B5EF4-FFF2-40B4-BE49-F238E27FC236}">
                  <a16:creationId xmlns:a16="http://schemas.microsoft.com/office/drawing/2014/main" id="{88BB5B0C-CB15-4E1F-9C05-CFE0C2D9101A}"/>
                </a:ext>
              </a:extLst>
            </p:cNvPr>
            <p:cNvSpPr/>
            <p:nvPr userDrawn="1"/>
          </p:nvSpPr>
          <p:spPr>
            <a:xfrm rot="16200000" flipH="1" flipV="1">
              <a:off x="730885" y="-756267"/>
              <a:ext cx="3231272" cy="472495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0 w 2348553"/>
                <a:gd name="connsiteY0" fmla="*/ 3254349 h 3263660"/>
                <a:gd name="connsiteX1" fmla="*/ 1387 w 2348553"/>
                <a:gd name="connsiteY1" fmla="*/ 818065 h 3263660"/>
                <a:gd name="connsiteX2" fmla="*/ 152164 w 2348553"/>
                <a:gd name="connsiteY2" fmla="*/ 542364 h 3263660"/>
                <a:gd name="connsiteX3" fmla="*/ 440533 w 2348553"/>
                <a:gd name="connsiteY3" fmla="*/ 0 h 3263660"/>
                <a:gd name="connsiteX4" fmla="*/ 2348553 w 2348553"/>
                <a:gd name="connsiteY4" fmla="*/ 3263660 h 3263660"/>
                <a:gd name="connsiteX5" fmla="*/ 0 w 2348553"/>
                <a:gd name="connsiteY5" fmla="*/ 3254349 h 3263660"/>
                <a:gd name="connsiteX0" fmla="*/ 0 w 2348553"/>
                <a:gd name="connsiteY0" fmla="*/ 3254349 h 3263660"/>
                <a:gd name="connsiteX1" fmla="*/ 1387 w 2348553"/>
                <a:gd name="connsiteY1" fmla="*/ 818065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0 w 2348553"/>
                <a:gd name="connsiteY0" fmla="*/ 3254349 h 3263660"/>
                <a:gd name="connsiteX1" fmla="*/ 163750 w 2348553"/>
                <a:gd name="connsiteY1" fmla="*/ 1073206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134774 w 2483327"/>
                <a:gd name="connsiteY0" fmla="*/ 3254349 h 3263660"/>
                <a:gd name="connsiteX1" fmla="*/ 286938 w 2483327"/>
                <a:gd name="connsiteY1" fmla="*/ 542364 h 3263660"/>
                <a:gd name="connsiteX2" fmla="*/ 286938 w 2483327"/>
                <a:gd name="connsiteY2" fmla="*/ 542364 h 3263660"/>
                <a:gd name="connsiteX3" fmla="*/ 575307 w 2483327"/>
                <a:gd name="connsiteY3" fmla="*/ 0 h 3263660"/>
                <a:gd name="connsiteX4" fmla="*/ 2483327 w 2483327"/>
                <a:gd name="connsiteY4" fmla="*/ 3263660 h 3263660"/>
                <a:gd name="connsiteX5" fmla="*/ 134774 w 2483327"/>
                <a:gd name="connsiteY5" fmla="*/ 3254349 h 3263660"/>
                <a:gd name="connsiteX0" fmla="*/ 134774 w 2274575"/>
                <a:gd name="connsiteY0" fmla="*/ 3254349 h 3254349"/>
                <a:gd name="connsiteX1" fmla="*/ 286938 w 2274575"/>
                <a:gd name="connsiteY1" fmla="*/ 542364 h 3254349"/>
                <a:gd name="connsiteX2" fmla="*/ 286938 w 2274575"/>
                <a:gd name="connsiteY2" fmla="*/ 542364 h 3254349"/>
                <a:gd name="connsiteX3" fmla="*/ 575307 w 2274575"/>
                <a:gd name="connsiteY3" fmla="*/ 0 h 3254349"/>
                <a:gd name="connsiteX4" fmla="*/ 2274575 w 2274575"/>
                <a:gd name="connsiteY4" fmla="*/ 2904143 h 3254349"/>
                <a:gd name="connsiteX5" fmla="*/ 134774 w 2274575"/>
                <a:gd name="connsiteY5" fmla="*/ 3254349 h 3254349"/>
                <a:gd name="connsiteX0" fmla="*/ 171331 w 2148769"/>
                <a:gd name="connsiteY0" fmla="*/ 2912229 h 2912229"/>
                <a:gd name="connsiteX1" fmla="*/ 161132 w 2148769"/>
                <a:gd name="connsiteY1" fmla="*/ 542364 h 2912229"/>
                <a:gd name="connsiteX2" fmla="*/ 161132 w 2148769"/>
                <a:gd name="connsiteY2" fmla="*/ 542364 h 2912229"/>
                <a:gd name="connsiteX3" fmla="*/ 449501 w 2148769"/>
                <a:gd name="connsiteY3" fmla="*/ 0 h 2912229"/>
                <a:gd name="connsiteX4" fmla="*/ 2148769 w 2148769"/>
                <a:gd name="connsiteY4" fmla="*/ 2904143 h 2912229"/>
                <a:gd name="connsiteX5" fmla="*/ 171331 w 2148769"/>
                <a:gd name="connsiteY5" fmla="*/ 2912229 h 2912229"/>
                <a:gd name="connsiteX0" fmla="*/ 10199 w 1987637"/>
                <a:gd name="connsiteY0" fmla="*/ 2912229 h 2912229"/>
                <a:gd name="connsiteX1" fmla="*/ 0 w 1987637"/>
                <a:gd name="connsiteY1" fmla="*/ 542364 h 2912229"/>
                <a:gd name="connsiteX2" fmla="*/ 0 w 1987637"/>
                <a:gd name="connsiteY2" fmla="*/ 542364 h 2912229"/>
                <a:gd name="connsiteX3" fmla="*/ 288369 w 1987637"/>
                <a:gd name="connsiteY3" fmla="*/ 0 h 2912229"/>
                <a:gd name="connsiteX4" fmla="*/ 1987637 w 1987637"/>
                <a:gd name="connsiteY4" fmla="*/ 2904143 h 2912229"/>
                <a:gd name="connsiteX5" fmla="*/ 10199 w 1987637"/>
                <a:gd name="connsiteY5" fmla="*/ 2912229 h 2912229"/>
                <a:gd name="connsiteX0" fmla="*/ 844 w 1989879"/>
                <a:gd name="connsiteY0" fmla="*/ 2906432 h 2906432"/>
                <a:gd name="connsiteX1" fmla="*/ 2242 w 1989879"/>
                <a:gd name="connsiteY1" fmla="*/ 542364 h 2906432"/>
                <a:gd name="connsiteX2" fmla="*/ 2242 w 1989879"/>
                <a:gd name="connsiteY2" fmla="*/ 542364 h 2906432"/>
                <a:gd name="connsiteX3" fmla="*/ 290611 w 1989879"/>
                <a:gd name="connsiteY3" fmla="*/ 0 h 2906432"/>
                <a:gd name="connsiteX4" fmla="*/ 1989879 w 1989879"/>
                <a:gd name="connsiteY4" fmla="*/ 2904143 h 2906432"/>
                <a:gd name="connsiteX5" fmla="*/ 844 w 1989879"/>
                <a:gd name="connsiteY5" fmla="*/ 2906432 h 2906432"/>
                <a:gd name="connsiteX0" fmla="*/ 4401 w 1987637"/>
                <a:gd name="connsiteY0" fmla="*/ 2906432 h 2906432"/>
                <a:gd name="connsiteX1" fmla="*/ 0 w 1987637"/>
                <a:gd name="connsiteY1" fmla="*/ 542364 h 2906432"/>
                <a:gd name="connsiteX2" fmla="*/ 0 w 1987637"/>
                <a:gd name="connsiteY2" fmla="*/ 542364 h 2906432"/>
                <a:gd name="connsiteX3" fmla="*/ 288369 w 1987637"/>
                <a:gd name="connsiteY3" fmla="*/ 0 h 2906432"/>
                <a:gd name="connsiteX4" fmla="*/ 1987637 w 1987637"/>
                <a:gd name="connsiteY4" fmla="*/ 2904143 h 2906432"/>
                <a:gd name="connsiteX5" fmla="*/ 4401 w 1987637"/>
                <a:gd name="connsiteY5" fmla="*/ 2906432 h 29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7" h="2906432">
                  <a:moveTo>
                    <a:pt x="4401" y="2906432"/>
                  </a:moveTo>
                  <a:cubicBezTo>
                    <a:pt x="1001" y="2116477"/>
                    <a:pt x="3400" y="1332319"/>
                    <a:pt x="0" y="542364"/>
                  </a:cubicBezTo>
                  <a:lnTo>
                    <a:pt x="0" y="542364"/>
                  </a:lnTo>
                  <a:lnTo>
                    <a:pt x="288369" y="0"/>
                  </a:lnTo>
                  <a:lnTo>
                    <a:pt x="1987637" y="2904143"/>
                  </a:lnTo>
                  <a:lnTo>
                    <a:pt x="4401" y="2906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1">
              <a:extLst>
                <a:ext uri="{FF2B5EF4-FFF2-40B4-BE49-F238E27FC236}">
                  <a16:creationId xmlns:a16="http://schemas.microsoft.com/office/drawing/2014/main" id="{30B0505F-FB05-4EF3-B378-E80B235BA6F0}"/>
                </a:ext>
              </a:extLst>
            </p:cNvPr>
            <p:cNvSpPr/>
            <p:nvPr userDrawn="1"/>
          </p:nvSpPr>
          <p:spPr>
            <a:xfrm rot="16200000" flipH="1" flipV="1">
              <a:off x="661043" y="-684458"/>
              <a:ext cx="3045768" cy="439908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157277 w 2433830"/>
                <a:gd name="connsiteY0" fmla="*/ 3263696 h 3263696"/>
                <a:gd name="connsiteX1" fmla="*/ 57 w 2433830"/>
                <a:gd name="connsiteY1" fmla="*/ 889532 h 3263696"/>
                <a:gd name="connsiteX2" fmla="*/ 525810 w 2433830"/>
                <a:gd name="connsiteY2" fmla="*/ 0 h 3263696"/>
                <a:gd name="connsiteX3" fmla="*/ 2433830 w 2433830"/>
                <a:gd name="connsiteY3" fmla="*/ 3263660 h 3263696"/>
                <a:gd name="connsiteX4" fmla="*/ 157277 w 2433830"/>
                <a:gd name="connsiteY4" fmla="*/ 3263696 h 3263696"/>
                <a:gd name="connsiteX0" fmla="*/ 0 w 2276553"/>
                <a:gd name="connsiteY0" fmla="*/ 3263696 h 3263696"/>
                <a:gd name="connsiteX1" fmla="*/ 24619 w 2276553"/>
                <a:gd name="connsiteY1" fmla="*/ 588799 h 3263696"/>
                <a:gd name="connsiteX2" fmla="*/ 368533 w 2276553"/>
                <a:gd name="connsiteY2" fmla="*/ 0 h 3263696"/>
                <a:gd name="connsiteX3" fmla="*/ 2276553 w 2276553"/>
                <a:gd name="connsiteY3" fmla="*/ 3263660 h 3263696"/>
                <a:gd name="connsiteX4" fmla="*/ 0 w 2276553"/>
                <a:gd name="connsiteY4" fmla="*/ 3263696 h 3263696"/>
                <a:gd name="connsiteX0" fmla="*/ 10829 w 2252413"/>
                <a:gd name="connsiteY0" fmla="*/ 3263698 h 3263698"/>
                <a:gd name="connsiteX1" fmla="*/ 479 w 2252413"/>
                <a:gd name="connsiteY1" fmla="*/ 588799 h 3263698"/>
                <a:gd name="connsiteX2" fmla="*/ 344393 w 2252413"/>
                <a:gd name="connsiteY2" fmla="*/ 0 h 3263698"/>
                <a:gd name="connsiteX3" fmla="*/ 2252413 w 2252413"/>
                <a:gd name="connsiteY3" fmla="*/ 3263660 h 3263698"/>
                <a:gd name="connsiteX4" fmla="*/ 10829 w 2252413"/>
                <a:gd name="connsiteY4" fmla="*/ 3263698 h 3263698"/>
                <a:gd name="connsiteX0" fmla="*/ 0 w 2255571"/>
                <a:gd name="connsiteY0" fmla="*/ 3263698 h 3263698"/>
                <a:gd name="connsiteX1" fmla="*/ 3637 w 2255571"/>
                <a:gd name="connsiteY1" fmla="*/ 588799 h 3263698"/>
                <a:gd name="connsiteX2" fmla="*/ 347551 w 2255571"/>
                <a:gd name="connsiteY2" fmla="*/ 0 h 3263698"/>
                <a:gd name="connsiteX3" fmla="*/ 2255571 w 2255571"/>
                <a:gd name="connsiteY3" fmla="*/ 3263660 h 3263698"/>
                <a:gd name="connsiteX4" fmla="*/ 0 w 2255571"/>
                <a:gd name="connsiteY4" fmla="*/ 3263698 h 3263698"/>
                <a:gd name="connsiteX0" fmla="*/ 0 w 2255571"/>
                <a:gd name="connsiteY0" fmla="*/ 3263700 h 3263700"/>
                <a:gd name="connsiteX1" fmla="*/ 3637 w 2255571"/>
                <a:gd name="connsiteY1" fmla="*/ 588799 h 3263700"/>
                <a:gd name="connsiteX2" fmla="*/ 347551 w 2255571"/>
                <a:gd name="connsiteY2" fmla="*/ 0 h 3263700"/>
                <a:gd name="connsiteX3" fmla="*/ 2255571 w 2255571"/>
                <a:gd name="connsiteY3" fmla="*/ 3263660 h 3263700"/>
                <a:gd name="connsiteX4" fmla="*/ 0 w 2255571"/>
                <a:gd name="connsiteY4" fmla="*/ 3263700 h 3263700"/>
                <a:gd name="connsiteX0" fmla="*/ 4102 w 2259673"/>
                <a:gd name="connsiteY0" fmla="*/ 3263700 h 3263700"/>
                <a:gd name="connsiteX1" fmla="*/ 745 w 2259673"/>
                <a:gd name="connsiteY1" fmla="*/ 602786 h 3263700"/>
                <a:gd name="connsiteX2" fmla="*/ 351653 w 2259673"/>
                <a:gd name="connsiteY2" fmla="*/ 0 h 3263700"/>
                <a:gd name="connsiteX3" fmla="*/ 2259673 w 2259673"/>
                <a:gd name="connsiteY3" fmla="*/ 3263660 h 3263700"/>
                <a:gd name="connsiteX4" fmla="*/ 4102 w 2259673"/>
                <a:gd name="connsiteY4" fmla="*/ 3263700 h 32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673" h="3263700">
                  <a:moveTo>
                    <a:pt x="4102" y="3263700"/>
                  </a:moveTo>
                  <a:cubicBezTo>
                    <a:pt x="7647" y="2464811"/>
                    <a:pt x="-2800" y="1401675"/>
                    <a:pt x="745" y="602786"/>
                  </a:cubicBezTo>
                  <a:lnTo>
                    <a:pt x="351653" y="0"/>
                  </a:lnTo>
                  <a:lnTo>
                    <a:pt x="2259673" y="3263660"/>
                  </a:lnTo>
                  <a:lnTo>
                    <a:pt x="4102" y="3263700"/>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Google Shape;23;p24">
            <a:extLst>
              <a:ext uri="{FF2B5EF4-FFF2-40B4-BE49-F238E27FC236}">
                <a16:creationId xmlns:a16="http://schemas.microsoft.com/office/drawing/2014/main" id="{A3E37BBC-022A-4E0B-89A7-499D31A09182}"/>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Agenda</a:t>
            </a:r>
            <a:endParaRPr/>
          </a:p>
        </p:txBody>
      </p:sp>
      <p:pic>
        <p:nvPicPr>
          <p:cNvPr id="31" name="Picture 30">
            <a:extLst>
              <a:ext uri="{FF2B5EF4-FFF2-40B4-BE49-F238E27FC236}">
                <a16:creationId xmlns:a16="http://schemas.microsoft.com/office/drawing/2014/main" id="{9C4B205B-6575-40F0-A7DD-288A465C12A1}"/>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34" name="Isosceles Triangle 11">
            <a:extLst>
              <a:ext uri="{FF2B5EF4-FFF2-40B4-BE49-F238E27FC236}">
                <a16:creationId xmlns:a16="http://schemas.microsoft.com/office/drawing/2014/main" id="{1757759E-E803-4564-9DDA-A6FC7F0EA167}"/>
              </a:ext>
            </a:extLst>
          </p:cNvPr>
          <p:cNvSpPr/>
          <p:nvPr userDrawn="1"/>
        </p:nvSpPr>
        <p:spPr>
          <a:xfrm rot="5400000" flipV="1">
            <a:off x="11285712" y="3825843"/>
            <a:ext cx="983855" cy="86322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32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FFE2C0-C665-41BB-9CBD-8566E8D521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1" r="8166" b="20213"/>
          <a:stretch/>
        </p:blipFill>
        <p:spPr>
          <a:xfrm>
            <a:off x="1" y="-1"/>
            <a:ext cx="12192000" cy="6858001"/>
          </a:xfrm>
          <a:prstGeom prst="rect">
            <a:avLst/>
          </a:prstGeom>
        </p:spPr>
      </p:pic>
      <p:grpSp>
        <p:nvGrpSpPr>
          <p:cNvPr id="6" name="Group 5">
            <a:extLst>
              <a:ext uri="{FF2B5EF4-FFF2-40B4-BE49-F238E27FC236}">
                <a16:creationId xmlns:a16="http://schemas.microsoft.com/office/drawing/2014/main" id="{E796CEC7-EA6E-41AE-93B4-2AF227DE8073}"/>
              </a:ext>
            </a:extLst>
          </p:cNvPr>
          <p:cNvGrpSpPr/>
          <p:nvPr userDrawn="1"/>
        </p:nvGrpSpPr>
        <p:grpSpPr>
          <a:xfrm>
            <a:off x="6095998" y="43847"/>
            <a:ext cx="6789876" cy="7189503"/>
            <a:chOff x="6095998" y="43847"/>
            <a:chExt cx="6789876" cy="7189503"/>
          </a:xfrm>
        </p:grpSpPr>
        <p:sp>
          <p:nvSpPr>
            <p:cNvPr id="23" name="Isosceles Triangle 22">
              <a:extLst>
                <a:ext uri="{FF2B5EF4-FFF2-40B4-BE49-F238E27FC236}">
                  <a16:creationId xmlns:a16="http://schemas.microsoft.com/office/drawing/2014/main" id="{7B3A952B-1AF0-4E21-A6D6-50B71D8828C8}"/>
                </a:ext>
              </a:extLst>
            </p:cNvPr>
            <p:cNvSpPr/>
            <p:nvPr userDrawn="1"/>
          </p:nvSpPr>
          <p:spPr>
            <a:xfrm rot="5400000">
              <a:off x="5836520" y="3688478"/>
              <a:ext cx="3804350" cy="3285393"/>
            </a:xfrm>
            <a:prstGeom prst="triangle">
              <a:avLst/>
            </a:prstGeom>
            <a:noFill/>
            <a:ln w="12700">
              <a:solidFill>
                <a:srgbClr val="CCC6B7">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9580D19C-7869-481B-A2DE-E169EE78ECA8}"/>
                </a:ext>
              </a:extLst>
            </p:cNvPr>
            <p:cNvSpPr/>
            <p:nvPr userDrawn="1"/>
          </p:nvSpPr>
          <p:spPr>
            <a:xfrm rot="5400000">
              <a:off x="11621741" y="3456988"/>
              <a:ext cx="1356665" cy="1171600"/>
            </a:xfrm>
            <a:prstGeom prst="triangle">
              <a:avLst/>
            </a:prstGeom>
            <a:noFill/>
            <a:ln w="12700">
              <a:solidFill>
                <a:srgbClr val="CCC6B7">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29ABDCD7-B0B6-4191-A668-EA7DD7B83EB3}"/>
                </a:ext>
              </a:extLst>
            </p:cNvPr>
            <p:cNvSpPr/>
            <p:nvPr userDrawn="1"/>
          </p:nvSpPr>
          <p:spPr>
            <a:xfrm rot="16200000">
              <a:off x="9075763" y="3706302"/>
              <a:ext cx="2407157" cy="2078794"/>
            </a:xfrm>
            <a:prstGeom prst="triangle">
              <a:avLst/>
            </a:prstGeom>
            <a:noFill/>
            <a:ln w="12700">
              <a:solidFill>
                <a:srgbClr val="CCC6B7">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8BD0941C-42DA-407A-BC44-3752BC98974D}"/>
                </a:ext>
              </a:extLst>
            </p:cNvPr>
            <p:cNvSpPr/>
            <p:nvPr userDrawn="1"/>
          </p:nvSpPr>
          <p:spPr>
            <a:xfrm rot="16200000">
              <a:off x="10329043" y="199453"/>
              <a:ext cx="2281432" cy="1970219"/>
            </a:xfrm>
            <a:prstGeom prst="triangle">
              <a:avLst/>
            </a:prstGeom>
            <a:noFill/>
            <a:ln w="12700">
              <a:solidFill>
                <a:srgbClr val="CCC6B7">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5C42BF0-B487-4337-BB3E-66A15FF372AA}"/>
                </a:ext>
              </a:extLst>
            </p:cNvPr>
            <p:cNvSpPr/>
            <p:nvPr userDrawn="1"/>
          </p:nvSpPr>
          <p:spPr>
            <a:xfrm rot="16200000">
              <a:off x="6281259" y="2070961"/>
              <a:ext cx="2281432" cy="1970219"/>
            </a:xfrm>
            <a:prstGeom prst="triangle">
              <a:avLst/>
            </a:prstGeom>
            <a:noFill/>
            <a:ln w="12700">
              <a:solidFill>
                <a:srgbClr val="CCC6B7">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3">
            <a:extLst>
              <a:ext uri="{FF2B5EF4-FFF2-40B4-BE49-F238E27FC236}">
                <a16:creationId xmlns:a16="http://schemas.microsoft.com/office/drawing/2014/main" id="{FDB5C34F-6F8F-4A51-BE53-1CB5E6E17CB7}"/>
              </a:ext>
            </a:extLst>
          </p:cNvPr>
          <p:cNvSpPr>
            <a:spLocks noGrp="1"/>
          </p:cNvSpPr>
          <p:nvPr>
            <p:ph type="body" sz="quarter" idx="16" hasCustomPrompt="1"/>
          </p:nvPr>
        </p:nvSpPr>
        <p:spPr>
          <a:xfrm>
            <a:off x="1912042" y="2081630"/>
            <a:ext cx="8367914" cy="1268269"/>
          </a:xfrm>
          <a:prstGeom prst="rect">
            <a:avLst/>
          </a:prstGeom>
        </p:spPr>
        <p:txBody>
          <a:bodyPr anchor="b" anchorCtr="0"/>
          <a:lstStyle>
            <a:lvl1pPr marL="0" indent="0" algn="ctr">
              <a:lnSpc>
                <a:spcPct val="100000"/>
              </a:lnSpc>
              <a:spcBef>
                <a:spcPts val="0"/>
              </a:spcBef>
              <a:buNone/>
              <a:defRPr sz="3200" b="1">
                <a:solidFill>
                  <a:srgbClr val="181C19"/>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12" name="Text Placeholder 6">
            <a:extLst>
              <a:ext uri="{FF2B5EF4-FFF2-40B4-BE49-F238E27FC236}">
                <a16:creationId xmlns:a16="http://schemas.microsoft.com/office/drawing/2014/main" id="{6C598000-4486-4615-8685-EF8FD0205B22}"/>
              </a:ext>
            </a:extLst>
          </p:cNvPr>
          <p:cNvSpPr>
            <a:spLocks noGrp="1"/>
          </p:cNvSpPr>
          <p:nvPr>
            <p:ph type="body" sz="quarter" idx="17" hasCustomPrompt="1"/>
          </p:nvPr>
        </p:nvSpPr>
        <p:spPr>
          <a:xfrm>
            <a:off x="1912042" y="3377574"/>
            <a:ext cx="8367914" cy="1177506"/>
          </a:xfrm>
          <a:prstGeom prst="rect">
            <a:avLst/>
          </a:prstGeom>
        </p:spPr>
        <p:txBody>
          <a:bodyPr/>
          <a:lstStyle>
            <a:lvl1pPr marL="0" indent="0" algn="ctr">
              <a:lnSpc>
                <a:spcPct val="100000"/>
              </a:lnSpc>
              <a:spcBef>
                <a:spcPts val="0"/>
              </a:spcBef>
              <a:buNone/>
              <a:defRPr sz="1600">
                <a:solidFill>
                  <a:srgbClr val="181C19"/>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1755355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01E229-501C-49F1-B800-CC2CD28BEE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61" r="8098" b="20276"/>
          <a:stretch/>
        </p:blipFill>
        <p:spPr>
          <a:xfrm>
            <a:off x="0" y="0"/>
            <a:ext cx="12192000" cy="6899266"/>
          </a:xfrm>
          <a:prstGeom prst="rect">
            <a:avLst/>
          </a:prstGeom>
        </p:spPr>
      </p:pic>
      <p:grpSp>
        <p:nvGrpSpPr>
          <p:cNvPr id="14" name="Group 13">
            <a:extLst>
              <a:ext uri="{FF2B5EF4-FFF2-40B4-BE49-F238E27FC236}">
                <a16:creationId xmlns:a16="http://schemas.microsoft.com/office/drawing/2014/main" id="{3573D288-AFCC-4B8F-A29A-E9453F9F6AD4}"/>
              </a:ext>
            </a:extLst>
          </p:cNvPr>
          <p:cNvGrpSpPr/>
          <p:nvPr userDrawn="1"/>
        </p:nvGrpSpPr>
        <p:grpSpPr>
          <a:xfrm>
            <a:off x="6095998" y="43847"/>
            <a:ext cx="6789876" cy="7189503"/>
            <a:chOff x="6095998" y="43847"/>
            <a:chExt cx="6789876" cy="7189503"/>
          </a:xfrm>
        </p:grpSpPr>
        <p:sp>
          <p:nvSpPr>
            <p:cNvPr id="15" name="Isosceles Triangle 14">
              <a:extLst>
                <a:ext uri="{FF2B5EF4-FFF2-40B4-BE49-F238E27FC236}">
                  <a16:creationId xmlns:a16="http://schemas.microsoft.com/office/drawing/2014/main" id="{2C55C8E8-E546-43A9-B580-DBFB79F0F068}"/>
                </a:ext>
              </a:extLst>
            </p:cNvPr>
            <p:cNvSpPr/>
            <p:nvPr userDrawn="1"/>
          </p:nvSpPr>
          <p:spPr>
            <a:xfrm rot="5400000">
              <a:off x="5836520" y="3688478"/>
              <a:ext cx="3804350" cy="3285393"/>
            </a:xfrm>
            <a:prstGeom prst="triangle">
              <a:avLst/>
            </a:prstGeom>
            <a:noFill/>
            <a:ln w="12700">
              <a:solidFill>
                <a:srgbClr val="7F7F7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EC7A3A66-681C-42E8-A6F1-344E36584672}"/>
                </a:ext>
              </a:extLst>
            </p:cNvPr>
            <p:cNvSpPr/>
            <p:nvPr userDrawn="1"/>
          </p:nvSpPr>
          <p:spPr>
            <a:xfrm rot="5400000">
              <a:off x="11621741" y="3456988"/>
              <a:ext cx="1356665" cy="1171600"/>
            </a:xfrm>
            <a:prstGeom prst="triangle">
              <a:avLst/>
            </a:prstGeom>
            <a:noFill/>
            <a:ln w="12700">
              <a:solidFill>
                <a:srgbClr val="7F7F7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2D3A2CDE-0FF1-4FCF-93DC-ED610F61922F}"/>
                </a:ext>
              </a:extLst>
            </p:cNvPr>
            <p:cNvSpPr/>
            <p:nvPr userDrawn="1"/>
          </p:nvSpPr>
          <p:spPr>
            <a:xfrm rot="16200000">
              <a:off x="9075763" y="3706302"/>
              <a:ext cx="2407157" cy="2078794"/>
            </a:xfrm>
            <a:prstGeom prst="triangle">
              <a:avLst/>
            </a:prstGeom>
            <a:noFill/>
            <a:ln w="12700">
              <a:solidFill>
                <a:srgbClr val="7F7F7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2A425F16-1724-46F5-A517-8000AC955FD7}"/>
                </a:ext>
              </a:extLst>
            </p:cNvPr>
            <p:cNvSpPr/>
            <p:nvPr userDrawn="1"/>
          </p:nvSpPr>
          <p:spPr>
            <a:xfrm rot="16200000">
              <a:off x="10329043" y="199453"/>
              <a:ext cx="2281432" cy="1970219"/>
            </a:xfrm>
            <a:prstGeom prst="triangle">
              <a:avLst/>
            </a:prstGeom>
            <a:noFill/>
            <a:ln w="12700">
              <a:solidFill>
                <a:srgbClr val="7F7F7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779BF602-415C-4A46-861F-8E7044809BD3}"/>
                </a:ext>
              </a:extLst>
            </p:cNvPr>
            <p:cNvSpPr/>
            <p:nvPr userDrawn="1"/>
          </p:nvSpPr>
          <p:spPr>
            <a:xfrm rot="16200000">
              <a:off x="6281259" y="2070961"/>
              <a:ext cx="2281432" cy="1970219"/>
            </a:xfrm>
            <a:prstGeom prst="triangle">
              <a:avLst/>
            </a:prstGeom>
            <a:noFill/>
            <a:ln w="12700">
              <a:solidFill>
                <a:srgbClr val="7F7F7F">
                  <a:alpha val="2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3">
            <a:extLst>
              <a:ext uri="{FF2B5EF4-FFF2-40B4-BE49-F238E27FC236}">
                <a16:creationId xmlns:a16="http://schemas.microsoft.com/office/drawing/2014/main" id="{46560413-C64C-4F8E-A32E-C7E7A8FB1DB0}"/>
              </a:ext>
            </a:extLst>
          </p:cNvPr>
          <p:cNvSpPr>
            <a:spLocks noGrp="1"/>
          </p:cNvSpPr>
          <p:nvPr>
            <p:ph type="body" sz="quarter" idx="16" hasCustomPrompt="1"/>
          </p:nvPr>
        </p:nvSpPr>
        <p:spPr>
          <a:xfrm>
            <a:off x="1912042" y="2081630"/>
            <a:ext cx="8367914" cy="1268269"/>
          </a:xfrm>
          <a:prstGeom prst="rect">
            <a:avLst/>
          </a:prstGeom>
        </p:spPr>
        <p:txBody>
          <a:bodyPr anchor="b" anchorCtr="0"/>
          <a:lstStyle>
            <a:lvl1pPr marL="0" indent="0" algn="ctr">
              <a:lnSpc>
                <a:spcPct val="100000"/>
              </a:lnSpc>
              <a:spcBef>
                <a:spcPts val="0"/>
              </a:spcBef>
              <a:buNone/>
              <a:defRPr sz="3200" b="1">
                <a:solidFill>
                  <a:schemeClr val="bg1"/>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12" name="Text Placeholder 6">
            <a:extLst>
              <a:ext uri="{FF2B5EF4-FFF2-40B4-BE49-F238E27FC236}">
                <a16:creationId xmlns:a16="http://schemas.microsoft.com/office/drawing/2014/main" id="{5C6AA372-8EAA-4DA0-8D9C-3CFC033E66D9}"/>
              </a:ext>
            </a:extLst>
          </p:cNvPr>
          <p:cNvSpPr>
            <a:spLocks noGrp="1"/>
          </p:cNvSpPr>
          <p:nvPr>
            <p:ph type="body" sz="quarter" idx="17" hasCustomPrompt="1"/>
          </p:nvPr>
        </p:nvSpPr>
        <p:spPr>
          <a:xfrm>
            <a:off x="1912042" y="3377574"/>
            <a:ext cx="8367914" cy="1177506"/>
          </a:xfrm>
          <a:prstGeom prst="rect">
            <a:avLst/>
          </a:prstGeom>
        </p:spPr>
        <p:txBody>
          <a:bodyPr/>
          <a:lstStyle>
            <a:lvl1pPr marL="0" indent="0" algn="ctr">
              <a:lnSpc>
                <a:spcPct val="100000"/>
              </a:lnSpc>
              <a:spcBef>
                <a:spcPts val="0"/>
              </a:spcBef>
              <a:buNone/>
              <a:defRPr sz="1600">
                <a:solidFill>
                  <a:schemeClr val="bg1"/>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62936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516FBD-70FC-43AF-9CE9-1C8B2C32F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7" name="Text Placeholder 3">
            <a:extLst>
              <a:ext uri="{FF2B5EF4-FFF2-40B4-BE49-F238E27FC236}">
                <a16:creationId xmlns:a16="http://schemas.microsoft.com/office/drawing/2014/main" id="{E34DFA63-2967-4ACC-A565-BF5762D2F7A2}"/>
              </a:ext>
            </a:extLst>
          </p:cNvPr>
          <p:cNvSpPr>
            <a:spLocks noGrp="1"/>
          </p:cNvSpPr>
          <p:nvPr>
            <p:ph type="body" sz="quarter" idx="16" hasCustomPrompt="1"/>
          </p:nvPr>
        </p:nvSpPr>
        <p:spPr>
          <a:xfrm>
            <a:off x="1912042" y="2081630"/>
            <a:ext cx="8367914" cy="1268269"/>
          </a:xfrm>
          <a:prstGeom prst="rect">
            <a:avLst/>
          </a:prstGeom>
        </p:spPr>
        <p:txBody>
          <a:bodyPr anchor="b" anchorCtr="0"/>
          <a:lstStyle>
            <a:lvl1pPr marL="0" indent="0" algn="ctr">
              <a:lnSpc>
                <a:spcPct val="100000"/>
              </a:lnSpc>
              <a:spcBef>
                <a:spcPts val="0"/>
              </a:spcBef>
              <a:buNone/>
              <a:defRPr sz="3200" b="1">
                <a:solidFill>
                  <a:schemeClr val="bg1"/>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8" name="Text Placeholder 6">
            <a:extLst>
              <a:ext uri="{FF2B5EF4-FFF2-40B4-BE49-F238E27FC236}">
                <a16:creationId xmlns:a16="http://schemas.microsoft.com/office/drawing/2014/main" id="{DDEB56AF-B68F-4504-B88A-A6702922A8EB}"/>
              </a:ext>
            </a:extLst>
          </p:cNvPr>
          <p:cNvSpPr>
            <a:spLocks noGrp="1"/>
          </p:cNvSpPr>
          <p:nvPr>
            <p:ph type="body" sz="quarter" idx="17" hasCustomPrompt="1"/>
          </p:nvPr>
        </p:nvSpPr>
        <p:spPr>
          <a:xfrm>
            <a:off x="1912042" y="3377574"/>
            <a:ext cx="8367914" cy="1177506"/>
          </a:xfrm>
          <a:prstGeom prst="rect">
            <a:avLst/>
          </a:prstGeom>
        </p:spPr>
        <p:txBody>
          <a:bodyPr/>
          <a:lstStyle>
            <a:lvl1pPr marL="0" indent="0" algn="ctr">
              <a:lnSpc>
                <a:spcPct val="100000"/>
              </a:lnSpc>
              <a:spcBef>
                <a:spcPts val="0"/>
              </a:spcBef>
              <a:buNone/>
              <a:defRPr sz="1600">
                <a:solidFill>
                  <a:schemeClr val="bg1"/>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421955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A93E96-2902-4D36-9989-759FD8D63E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27" r="8333" b="20252"/>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03EBB126-3CB0-4C6E-9AC8-D270C7B5368C}"/>
              </a:ext>
            </a:extLst>
          </p:cNvPr>
          <p:cNvGrpSpPr/>
          <p:nvPr userDrawn="1"/>
        </p:nvGrpSpPr>
        <p:grpSpPr>
          <a:xfrm>
            <a:off x="6095998" y="43847"/>
            <a:ext cx="6789876" cy="7189503"/>
            <a:chOff x="6095998" y="43847"/>
            <a:chExt cx="6789876" cy="7189503"/>
          </a:xfrm>
        </p:grpSpPr>
        <p:sp>
          <p:nvSpPr>
            <p:cNvPr id="9" name="Isosceles Triangle 8">
              <a:extLst>
                <a:ext uri="{FF2B5EF4-FFF2-40B4-BE49-F238E27FC236}">
                  <a16:creationId xmlns:a16="http://schemas.microsoft.com/office/drawing/2014/main" id="{D7B53179-6A31-4A7B-BD50-09C9229B2D20}"/>
                </a:ext>
              </a:extLst>
            </p:cNvPr>
            <p:cNvSpPr/>
            <p:nvPr userDrawn="1"/>
          </p:nvSpPr>
          <p:spPr>
            <a:xfrm rot="5400000">
              <a:off x="5836520" y="3688478"/>
              <a:ext cx="3804350" cy="3285393"/>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9B09794-8604-4EF0-8DC6-AC4DE567C901}"/>
                </a:ext>
              </a:extLst>
            </p:cNvPr>
            <p:cNvSpPr/>
            <p:nvPr userDrawn="1"/>
          </p:nvSpPr>
          <p:spPr>
            <a:xfrm rot="5400000">
              <a:off x="11621741" y="3456988"/>
              <a:ext cx="1356665" cy="1171600"/>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AFA28AB-8282-4515-8016-2A474BAECDF9}"/>
                </a:ext>
              </a:extLst>
            </p:cNvPr>
            <p:cNvSpPr/>
            <p:nvPr userDrawn="1"/>
          </p:nvSpPr>
          <p:spPr>
            <a:xfrm rot="16200000">
              <a:off x="9075763" y="3706302"/>
              <a:ext cx="2407157" cy="2078794"/>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B4D4DD99-BBF4-4036-BFC5-20D69ADB9998}"/>
                </a:ext>
              </a:extLst>
            </p:cNvPr>
            <p:cNvSpPr/>
            <p:nvPr userDrawn="1"/>
          </p:nvSpPr>
          <p:spPr>
            <a:xfrm rot="16200000">
              <a:off x="10329043" y="199453"/>
              <a:ext cx="2281432" cy="1970219"/>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82C949BC-7C2D-4E80-BABC-F4FD2CA077FC}"/>
                </a:ext>
              </a:extLst>
            </p:cNvPr>
            <p:cNvSpPr/>
            <p:nvPr userDrawn="1"/>
          </p:nvSpPr>
          <p:spPr>
            <a:xfrm rot="16200000">
              <a:off x="6281259" y="2070961"/>
              <a:ext cx="2281432" cy="1970219"/>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3">
            <a:extLst>
              <a:ext uri="{FF2B5EF4-FFF2-40B4-BE49-F238E27FC236}">
                <a16:creationId xmlns:a16="http://schemas.microsoft.com/office/drawing/2014/main" id="{E34DFA63-2967-4ACC-A565-BF5762D2F7A2}"/>
              </a:ext>
            </a:extLst>
          </p:cNvPr>
          <p:cNvSpPr>
            <a:spLocks noGrp="1"/>
          </p:cNvSpPr>
          <p:nvPr>
            <p:ph type="body" sz="quarter" idx="16" hasCustomPrompt="1"/>
          </p:nvPr>
        </p:nvSpPr>
        <p:spPr>
          <a:xfrm>
            <a:off x="1912042" y="2081630"/>
            <a:ext cx="8367914" cy="1268269"/>
          </a:xfrm>
          <a:prstGeom prst="rect">
            <a:avLst/>
          </a:prstGeom>
        </p:spPr>
        <p:txBody>
          <a:bodyPr anchor="b" anchorCtr="0"/>
          <a:lstStyle>
            <a:lvl1pPr marL="0" indent="0" algn="ctr">
              <a:lnSpc>
                <a:spcPct val="100000"/>
              </a:lnSpc>
              <a:spcBef>
                <a:spcPts val="0"/>
              </a:spcBef>
              <a:buNone/>
              <a:defRPr sz="3200" b="1">
                <a:solidFill>
                  <a:schemeClr val="bg1"/>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8" name="Text Placeholder 6">
            <a:extLst>
              <a:ext uri="{FF2B5EF4-FFF2-40B4-BE49-F238E27FC236}">
                <a16:creationId xmlns:a16="http://schemas.microsoft.com/office/drawing/2014/main" id="{DDEB56AF-B68F-4504-B88A-A6702922A8EB}"/>
              </a:ext>
            </a:extLst>
          </p:cNvPr>
          <p:cNvSpPr>
            <a:spLocks noGrp="1"/>
          </p:cNvSpPr>
          <p:nvPr>
            <p:ph type="body" sz="quarter" idx="17" hasCustomPrompt="1"/>
          </p:nvPr>
        </p:nvSpPr>
        <p:spPr>
          <a:xfrm>
            <a:off x="1912042" y="3377574"/>
            <a:ext cx="8367914" cy="1177506"/>
          </a:xfrm>
          <a:prstGeom prst="rect">
            <a:avLst/>
          </a:prstGeom>
        </p:spPr>
        <p:txBody>
          <a:bodyPr/>
          <a:lstStyle>
            <a:lvl1pPr marL="0" indent="0" algn="ctr">
              <a:lnSpc>
                <a:spcPct val="100000"/>
              </a:lnSpc>
              <a:spcBef>
                <a:spcPts val="0"/>
              </a:spcBef>
              <a:buNone/>
              <a:defRPr sz="1600">
                <a:solidFill>
                  <a:schemeClr val="bg1"/>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373103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7E8313-C43D-4354-ADB0-DD4135B170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592" y="0"/>
            <a:ext cx="12190815" cy="6857999"/>
          </a:xfrm>
          <a:prstGeom prst="rect">
            <a:avLst/>
          </a:prstGeom>
        </p:spPr>
      </p:pic>
      <p:pic>
        <p:nvPicPr>
          <p:cNvPr id="19" name="Picture 18">
            <a:extLst>
              <a:ext uri="{FF2B5EF4-FFF2-40B4-BE49-F238E27FC236}">
                <a16:creationId xmlns:a16="http://schemas.microsoft.com/office/drawing/2014/main" id="{CADB40B6-2004-4419-A3B1-A4C9C79212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80"/>
          <a:stretch/>
        </p:blipFill>
        <p:spPr>
          <a:xfrm>
            <a:off x="-8587" y="1517716"/>
            <a:ext cx="12213441" cy="5340284"/>
          </a:xfrm>
          <a:prstGeom prst="rect">
            <a:avLst/>
          </a:prstGeom>
        </p:spPr>
      </p:pic>
      <p:pic>
        <p:nvPicPr>
          <p:cNvPr id="9" name="Picture 8">
            <a:extLst>
              <a:ext uri="{FF2B5EF4-FFF2-40B4-BE49-F238E27FC236}">
                <a16:creationId xmlns:a16="http://schemas.microsoft.com/office/drawing/2014/main" id="{85673404-D83C-4790-984B-9552BF755A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0002076" y="1731917"/>
            <a:ext cx="2361796" cy="2052363"/>
          </a:xfrm>
          <a:prstGeom prst="rect">
            <a:avLst/>
          </a:prstGeom>
        </p:spPr>
      </p:pic>
      <p:sp>
        <p:nvSpPr>
          <p:cNvPr id="10" name="Text Placeholder 3">
            <a:extLst>
              <a:ext uri="{FF2B5EF4-FFF2-40B4-BE49-F238E27FC236}">
                <a16:creationId xmlns:a16="http://schemas.microsoft.com/office/drawing/2014/main" id="{42B1B258-2830-4789-B685-0574E96D46E1}"/>
              </a:ext>
            </a:extLst>
          </p:cNvPr>
          <p:cNvSpPr>
            <a:spLocks noGrp="1"/>
          </p:cNvSpPr>
          <p:nvPr>
            <p:ph type="body" sz="quarter" idx="20" hasCustomPrompt="1"/>
          </p:nvPr>
        </p:nvSpPr>
        <p:spPr>
          <a:xfrm>
            <a:off x="8069343" y="4220561"/>
            <a:ext cx="3954571" cy="1268269"/>
          </a:xfrm>
          <a:prstGeom prst="rect">
            <a:avLst/>
          </a:prstGeom>
        </p:spPr>
        <p:txBody>
          <a:bodyPr anchor="b" anchorCtr="0"/>
          <a:lstStyle>
            <a:lvl1pPr marL="0" indent="0" algn="r">
              <a:lnSpc>
                <a:spcPct val="100000"/>
              </a:lnSpc>
              <a:spcBef>
                <a:spcPts val="0"/>
              </a:spcBef>
              <a:buNone/>
              <a:defRPr sz="3200" b="1">
                <a:solidFill>
                  <a:srgbClr val="181C19"/>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15" name="Text Placeholder 6">
            <a:extLst>
              <a:ext uri="{FF2B5EF4-FFF2-40B4-BE49-F238E27FC236}">
                <a16:creationId xmlns:a16="http://schemas.microsoft.com/office/drawing/2014/main" id="{E995D8EA-A798-4073-BCAA-D8C75AD0B364}"/>
              </a:ext>
            </a:extLst>
          </p:cNvPr>
          <p:cNvSpPr>
            <a:spLocks noGrp="1"/>
          </p:cNvSpPr>
          <p:nvPr>
            <p:ph type="body" sz="quarter" idx="21" hasCustomPrompt="1"/>
          </p:nvPr>
        </p:nvSpPr>
        <p:spPr>
          <a:xfrm>
            <a:off x="6212265" y="5516505"/>
            <a:ext cx="5811650" cy="1177506"/>
          </a:xfrm>
          <a:prstGeom prst="rect">
            <a:avLst/>
          </a:prstGeom>
        </p:spPr>
        <p:txBody>
          <a:bodyPr/>
          <a:lstStyle>
            <a:lvl1pPr marL="0" indent="0" algn="r">
              <a:lnSpc>
                <a:spcPct val="100000"/>
              </a:lnSpc>
              <a:spcBef>
                <a:spcPts val="0"/>
              </a:spcBef>
              <a:buNone/>
              <a:defRPr sz="1600">
                <a:solidFill>
                  <a:srgbClr val="181C19"/>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2861333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C91847-892B-43AC-A647-9C3F5C1B05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27" r="8333" b="20252"/>
          <a:stretch/>
        </p:blipFill>
        <p:spPr>
          <a:xfrm flipH="1" flipV="1">
            <a:off x="0" y="0"/>
            <a:ext cx="12192000" cy="6858000"/>
          </a:xfrm>
          <a:prstGeom prst="rect">
            <a:avLst/>
          </a:prstGeom>
        </p:spPr>
      </p:pic>
      <p:grpSp>
        <p:nvGrpSpPr>
          <p:cNvPr id="18" name="Group 17">
            <a:extLst>
              <a:ext uri="{FF2B5EF4-FFF2-40B4-BE49-F238E27FC236}">
                <a16:creationId xmlns:a16="http://schemas.microsoft.com/office/drawing/2014/main" id="{8358F58A-7542-4387-9096-31A2123FA3D9}"/>
              </a:ext>
            </a:extLst>
          </p:cNvPr>
          <p:cNvGrpSpPr/>
          <p:nvPr userDrawn="1"/>
        </p:nvGrpSpPr>
        <p:grpSpPr>
          <a:xfrm flipH="1" flipV="1">
            <a:off x="-668169" y="-381416"/>
            <a:ext cx="6789876" cy="7189503"/>
            <a:chOff x="6095998" y="43847"/>
            <a:chExt cx="6789876" cy="7189503"/>
          </a:xfrm>
        </p:grpSpPr>
        <p:sp>
          <p:nvSpPr>
            <p:cNvPr id="20" name="Isosceles Triangle 19">
              <a:extLst>
                <a:ext uri="{FF2B5EF4-FFF2-40B4-BE49-F238E27FC236}">
                  <a16:creationId xmlns:a16="http://schemas.microsoft.com/office/drawing/2014/main" id="{19A5F77C-B7DA-4000-A47C-14350FFC35FC}"/>
                </a:ext>
              </a:extLst>
            </p:cNvPr>
            <p:cNvSpPr/>
            <p:nvPr userDrawn="1"/>
          </p:nvSpPr>
          <p:spPr>
            <a:xfrm rot="5400000">
              <a:off x="5836520" y="3688478"/>
              <a:ext cx="3804350" cy="3285393"/>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E177C1F3-1189-4F52-92FD-B23F679ECDE1}"/>
                </a:ext>
              </a:extLst>
            </p:cNvPr>
            <p:cNvSpPr/>
            <p:nvPr userDrawn="1"/>
          </p:nvSpPr>
          <p:spPr>
            <a:xfrm rot="5400000">
              <a:off x="11621741" y="3456988"/>
              <a:ext cx="1356665" cy="1171600"/>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7882FD0-BF1A-4894-B1EA-3F0A7788E04B}"/>
                </a:ext>
              </a:extLst>
            </p:cNvPr>
            <p:cNvSpPr/>
            <p:nvPr userDrawn="1"/>
          </p:nvSpPr>
          <p:spPr>
            <a:xfrm rot="16200000">
              <a:off x="9075763" y="3706302"/>
              <a:ext cx="2407157" cy="2078794"/>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AF8F43D8-3CEC-4EA6-81FC-DBF0BBC0BCBF}"/>
                </a:ext>
              </a:extLst>
            </p:cNvPr>
            <p:cNvSpPr/>
            <p:nvPr userDrawn="1"/>
          </p:nvSpPr>
          <p:spPr>
            <a:xfrm rot="16200000">
              <a:off x="10329043" y="199453"/>
              <a:ext cx="2281432" cy="1970219"/>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8E1031D-6A2B-48C4-AA0B-E88FFDD93C84}"/>
                </a:ext>
              </a:extLst>
            </p:cNvPr>
            <p:cNvSpPr/>
            <p:nvPr userDrawn="1"/>
          </p:nvSpPr>
          <p:spPr>
            <a:xfrm rot="16200000">
              <a:off x="6281259" y="2070961"/>
              <a:ext cx="2281432" cy="1970219"/>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CADB40B6-2004-4419-A3B1-A4C9C79212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80"/>
          <a:stretch/>
        </p:blipFill>
        <p:spPr>
          <a:xfrm>
            <a:off x="-8587" y="1517716"/>
            <a:ext cx="12213441" cy="5340284"/>
          </a:xfrm>
          <a:prstGeom prst="rect">
            <a:avLst/>
          </a:prstGeom>
        </p:spPr>
      </p:pic>
      <p:sp>
        <p:nvSpPr>
          <p:cNvPr id="10" name="Text Placeholder 3">
            <a:extLst>
              <a:ext uri="{FF2B5EF4-FFF2-40B4-BE49-F238E27FC236}">
                <a16:creationId xmlns:a16="http://schemas.microsoft.com/office/drawing/2014/main" id="{42B1B258-2830-4789-B685-0574E96D46E1}"/>
              </a:ext>
            </a:extLst>
          </p:cNvPr>
          <p:cNvSpPr>
            <a:spLocks noGrp="1"/>
          </p:cNvSpPr>
          <p:nvPr>
            <p:ph type="body" sz="quarter" idx="20" hasCustomPrompt="1"/>
          </p:nvPr>
        </p:nvSpPr>
        <p:spPr>
          <a:xfrm>
            <a:off x="8069343" y="4220561"/>
            <a:ext cx="3954571" cy="1268269"/>
          </a:xfrm>
          <a:prstGeom prst="rect">
            <a:avLst/>
          </a:prstGeom>
        </p:spPr>
        <p:txBody>
          <a:bodyPr anchor="b" anchorCtr="0"/>
          <a:lstStyle>
            <a:lvl1pPr marL="0" indent="0" algn="r">
              <a:lnSpc>
                <a:spcPct val="100000"/>
              </a:lnSpc>
              <a:spcBef>
                <a:spcPts val="0"/>
              </a:spcBef>
              <a:buNone/>
              <a:defRPr sz="3200" b="1">
                <a:solidFill>
                  <a:srgbClr val="181C19"/>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15" name="Text Placeholder 6">
            <a:extLst>
              <a:ext uri="{FF2B5EF4-FFF2-40B4-BE49-F238E27FC236}">
                <a16:creationId xmlns:a16="http://schemas.microsoft.com/office/drawing/2014/main" id="{E995D8EA-A798-4073-BCAA-D8C75AD0B364}"/>
              </a:ext>
            </a:extLst>
          </p:cNvPr>
          <p:cNvSpPr>
            <a:spLocks noGrp="1"/>
          </p:cNvSpPr>
          <p:nvPr>
            <p:ph type="body" sz="quarter" idx="21" hasCustomPrompt="1"/>
          </p:nvPr>
        </p:nvSpPr>
        <p:spPr>
          <a:xfrm>
            <a:off x="6212265" y="5516505"/>
            <a:ext cx="5811650" cy="1177506"/>
          </a:xfrm>
          <a:prstGeom prst="rect">
            <a:avLst/>
          </a:prstGeom>
        </p:spPr>
        <p:txBody>
          <a:bodyPr/>
          <a:lstStyle>
            <a:lvl1pPr marL="0" indent="0" algn="r">
              <a:lnSpc>
                <a:spcPct val="100000"/>
              </a:lnSpc>
              <a:spcBef>
                <a:spcPts val="0"/>
              </a:spcBef>
              <a:buNone/>
              <a:defRPr sz="1600">
                <a:solidFill>
                  <a:srgbClr val="181C19"/>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
        <p:nvSpPr>
          <p:cNvPr id="25" name="Isosceles Triangle 11">
            <a:extLst>
              <a:ext uri="{FF2B5EF4-FFF2-40B4-BE49-F238E27FC236}">
                <a16:creationId xmlns:a16="http://schemas.microsoft.com/office/drawing/2014/main" id="{5F11DB3F-A32C-4D58-8E92-27C8A8CC8B03}"/>
              </a:ext>
            </a:extLst>
          </p:cNvPr>
          <p:cNvSpPr/>
          <p:nvPr userDrawn="1"/>
        </p:nvSpPr>
        <p:spPr>
          <a:xfrm rot="5400000" flipV="1">
            <a:off x="10519503" y="1983519"/>
            <a:ext cx="1808510" cy="155505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507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_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FE3A1-E1E3-4995-9395-49D551944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950" y="0"/>
            <a:ext cx="7258050" cy="6858000"/>
          </a:xfrm>
          <a:prstGeom prst="rect">
            <a:avLst/>
          </a:prstGeom>
        </p:spPr>
      </p:pic>
      <p:sp>
        <p:nvSpPr>
          <p:cNvPr id="17" name="Picture Placeholder 17">
            <a:extLst>
              <a:ext uri="{FF2B5EF4-FFF2-40B4-BE49-F238E27FC236}">
                <a16:creationId xmlns:a16="http://schemas.microsoft.com/office/drawing/2014/main" id="{7D5819B0-34ED-46F2-8EF5-AD47240D83E2}"/>
              </a:ext>
            </a:extLst>
          </p:cNvPr>
          <p:cNvSpPr>
            <a:spLocks noGrp="1"/>
          </p:cNvSpPr>
          <p:nvPr>
            <p:ph type="pic" sz="quarter" idx="11" hasCustomPrompt="1"/>
          </p:nvPr>
        </p:nvSpPr>
        <p:spPr>
          <a:xfrm flipH="1">
            <a:off x="-2" y="-16625"/>
            <a:ext cx="8972942" cy="6882938"/>
          </a:xfrm>
          <a:custGeom>
            <a:avLst/>
            <a:gdLst>
              <a:gd name="connsiteX0" fmla="*/ 0 w 10152062"/>
              <a:gd name="connsiteY0" fmla="*/ 0 h 6858000"/>
              <a:gd name="connsiteX1" fmla="*/ 10152062 w 10152062"/>
              <a:gd name="connsiteY1" fmla="*/ 0 h 6858000"/>
              <a:gd name="connsiteX2" fmla="*/ 10152062 w 10152062"/>
              <a:gd name="connsiteY2" fmla="*/ 6858000 h 6858000"/>
              <a:gd name="connsiteX3" fmla="*/ 0 w 10152062"/>
              <a:gd name="connsiteY3" fmla="*/ 6858000 h 6858000"/>
              <a:gd name="connsiteX4" fmla="*/ 0 w 10152062"/>
              <a:gd name="connsiteY4"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0 w 10152062"/>
              <a:gd name="connsiteY4" fmla="*/ 6858000 h 6858000"/>
              <a:gd name="connsiteX5" fmla="*/ 0 w 10152062"/>
              <a:gd name="connsiteY5"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3579542 w 10152062"/>
              <a:gd name="connsiteY4" fmla="*/ 3590692 h 6858000"/>
              <a:gd name="connsiteX5" fmla="*/ 0 w 10152062"/>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5632526 w 12205046"/>
              <a:gd name="connsiteY4" fmla="*/ 3590692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6792036 w 12205046"/>
              <a:gd name="connsiteY3" fmla="*/ 3773979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7340607 w 12205046"/>
              <a:gd name="connsiteY3" fmla="*/ 5802284 h 6858000"/>
              <a:gd name="connsiteX4" fmla="*/ 13834 w 12205046"/>
              <a:gd name="connsiteY4" fmla="*/ 1653826 h 6858000"/>
              <a:gd name="connsiteX5" fmla="*/ 0 w 12205046"/>
              <a:gd name="connsiteY5" fmla="*/ 0 h 6858000"/>
              <a:gd name="connsiteX0" fmla="*/ 0 w 12205046"/>
              <a:gd name="connsiteY0" fmla="*/ 0 h 5802284"/>
              <a:gd name="connsiteX1" fmla="*/ 12205046 w 12205046"/>
              <a:gd name="connsiteY1" fmla="*/ 0 h 5802284"/>
              <a:gd name="connsiteX2" fmla="*/ 12205046 w 12205046"/>
              <a:gd name="connsiteY2" fmla="*/ 2959331 h 5802284"/>
              <a:gd name="connsiteX3" fmla="*/ 7340607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12262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87324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79011 h 5802284"/>
              <a:gd name="connsiteX5" fmla="*/ 0 w 12205046"/>
              <a:gd name="connsiteY5" fmla="*/ 0 h 5802284"/>
              <a:gd name="connsiteX0" fmla="*/ 0 w 12196734"/>
              <a:gd name="connsiteY0" fmla="*/ 0 h 5810596"/>
              <a:gd name="connsiteX1" fmla="*/ 12196734 w 12196734"/>
              <a:gd name="connsiteY1" fmla="*/ 8312 h 5810596"/>
              <a:gd name="connsiteX2" fmla="*/ 12196734 w 12196734"/>
              <a:gd name="connsiteY2" fmla="*/ 2967643 h 5810596"/>
              <a:gd name="connsiteX3" fmla="*/ 7323983 w 12196734"/>
              <a:gd name="connsiteY3" fmla="*/ 5810596 h 5810596"/>
              <a:gd name="connsiteX4" fmla="*/ 5522 w 12196734"/>
              <a:gd name="connsiteY4" fmla="*/ 1587323 h 5810596"/>
              <a:gd name="connsiteX5" fmla="*/ 0 w 12196734"/>
              <a:gd name="connsiteY5" fmla="*/ 0 h 5810596"/>
              <a:gd name="connsiteX0" fmla="*/ 3123 w 12199857"/>
              <a:gd name="connsiteY0" fmla="*/ 0 h 5810596"/>
              <a:gd name="connsiteX1" fmla="*/ 12199857 w 12199857"/>
              <a:gd name="connsiteY1" fmla="*/ 8312 h 5810596"/>
              <a:gd name="connsiteX2" fmla="*/ 12199857 w 12199857"/>
              <a:gd name="connsiteY2" fmla="*/ 2967643 h 5810596"/>
              <a:gd name="connsiteX3" fmla="*/ 7327106 w 12199857"/>
              <a:gd name="connsiteY3" fmla="*/ 5810596 h 5810596"/>
              <a:gd name="connsiteX4" fmla="*/ 333 w 12199857"/>
              <a:gd name="connsiteY4" fmla="*/ 1587323 h 5810596"/>
              <a:gd name="connsiteX5" fmla="*/ 3123 w 12199857"/>
              <a:gd name="connsiteY5" fmla="*/ 0 h 5810596"/>
              <a:gd name="connsiteX0" fmla="*/ 3123 w 12199857"/>
              <a:gd name="connsiteY0" fmla="*/ 0 h 5769032"/>
              <a:gd name="connsiteX1" fmla="*/ 12199857 w 12199857"/>
              <a:gd name="connsiteY1" fmla="*/ 8312 h 5769032"/>
              <a:gd name="connsiteX2" fmla="*/ 12199857 w 12199857"/>
              <a:gd name="connsiteY2" fmla="*/ 2967643 h 5769032"/>
              <a:gd name="connsiteX3" fmla="*/ 7327106 w 12199857"/>
              <a:gd name="connsiteY3" fmla="*/ 5769032 h 5769032"/>
              <a:gd name="connsiteX4" fmla="*/ 333 w 12199857"/>
              <a:gd name="connsiteY4" fmla="*/ 1587323 h 5769032"/>
              <a:gd name="connsiteX5" fmla="*/ 3123 w 12199857"/>
              <a:gd name="connsiteY5" fmla="*/ 0 h 5769032"/>
              <a:gd name="connsiteX0" fmla="*/ 3123 w 12199857"/>
              <a:gd name="connsiteY0" fmla="*/ 0 h 5777345"/>
              <a:gd name="connsiteX1" fmla="*/ 12199857 w 12199857"/>
              <a:gd name="connsiteY1" fmla="*/ 8312 h 5777345"/>
              <a:gd name="connsiteX2" fmla="*/ 12199857 w 12199857"/>
              <a:gd name="connsiteY2" fmla="*/ 2967643 h 5777345"/>
              <a:gd name="connsiteX3" fmla="*/ 7335418 w 12199857"/>
              <a:gd name="connsiteY3" fmla="*/ 5777345 h 5777345"/>
              <a:gd name="connsiteX4" fmla="*/ 333 w 12199857"/>
              <a:gd name="connsiteY4" fmla="*/ 1587323 h 5777345"/>
              <a:gd name="connsiteX5" fmla="*/ 3123 w 12199857"/>
              <a:gd name="connsiteY5" fmla="*/ 0 h 5777345"/>
              <a:gd name="connsiteX0" fmla="*/ 3123 w 12199857"/>
              <a:gd name="connsiteY0" fmla="*/ 0 h 6866312"/>
              <a:gd name="connsiteX1" fmla="*/ 12199857 w 12199857"/>
              <a:gd name="connsiteY1" fmla="*/ 8312 h 6866312"/>
              <a:gd name="connsiteX2" fmla="*/ 12199857 w 12199857"/>
              <a:gd name="connsiteY2" fmla="*/ 6866312 h 6866312"/>
              <a:gd name="connsiteX3" fmla="*/ 7335418 w 12199857"/>
              <a:gd name="connsiteY3" fmla="*/ 5777345 h 6866312"/>
              <a:gd name="connsiteX4" fmla="*/ 333 w 12199857"/>
              <a:gd name="connsiteY4" fmla="*/ 1587323 h 6866312"/>
              <a:gd name="connsiteX5" fmla="*/ 3123 w 12199857"/>
              <a:gd name="connsiteY5" fmla="*/ 0 h 6866312"/>
              <a:gd name="connsiteX0" fmla="*/ 3123 w 12199857"/>
              <a:gd name="connsiteY0" fmla="*/ 0 h 5777345"/>
              <a:gd name="connsiteX1" fmla="*/ 12199857 w 12199857"/>
              <a:gd name="connsiteY1" fmla="*/ 8312 h 5777345"/>
              <a:gd name="connsiteX2" fmla="*/ 12183233 w 12199857"/>
              <a:gd name="connsiteY2" fmla="*/ 2751512 h 5777345"/>
              <a:gd name="connsiteX3" fmla="*/ 7335418 w 12199857"/>
              <a:gd name="connsiteY3" fmla="*/ 5777345 h 5777345"/>
              <a:gd name="connsiteX4" fmla="*/ 333 w 12199857"/>
              <a:gd name="connsiteY4" fmla="*/ 1587323 h 5777345"/>
              <a:gd name="connsiteX5" fmla="*/ 3123 w 12199857"/>
              <a:gd name="connsiteY5" fmla="*/ 0 h 5777345"/>
              <a:gd name="connsiteX0" fmla="*/ 3123 w 12199857"/>
              <a:gd name="connsiteY0" fmla="*/ 0 h 6874624"/>
              <a:gd name="connsiteX1" fmla="*/ 12199857 w 12199857"/>
              <a:gd name="connsiteY1" fmla="*/ 8312 h 6874624"/>
              <a:gd name="connsiteX2" fmla="*/ 12191545 w 12199857"/>
              <a:gd name="connsiteY2" fmla="*/ 6874624 h 6874624"/>
              <a:gd name="connsiteX3" fmla="*/ 7335418 w 12199857"/>
              <a:gd name="connsiteY3" fmla="*/ 5777345 h 6874624"/>
              <a:gd name="connsiteX4" fmla="*/ 333 w 12199857"/>
              <a:gd name="connsiteY4" fmla="*/ 1587323 h 6874624"/>
              <a:gd name="connsiteX5" fmla="*/ 3123 w 12199857"/>
              <a:gd name="connsiteY5" fmla="*/ 0 h 6874624"/>
              <a:gd name="connsiteX0" fmla="*/ 3123 w 12199857"/>
              <a:gd name="connsiteY0" fmla="*/ 0 h 6874624"/>
              <a:gd name="connsiteX1" fmla="*/ 12199857 w 12199857"/>
              <a:gd name="connsiteY1" fmla="*/ 8312 h 6874624"/>
              <a:gd name="connsiteX2" fmla="*/ 12191545 w 12199857"/>
              <a:gd name="connsiteY2" fmla="*/ 6874624 h 6874624"/>
              <a:gd name="connsiteX3" fmla="*/ 7202431 w 12199857"/>
              <a:gd name="connsiteY3" fmla="*/ 6866313 h 6874624"/>
              <a:gd name="connsiteX4" fmla="*/ 333 w 12199857"/>
              <a:gd name="connsiteY4" fmla="*/ 1587323 h 6874624"/>
              <a:gd name="connsiteX5" fmla="*/ 3123 w 12199857"/>
              <a:gd name="connsiteY5" fmla="*/ 0 h 6874624"/>
              <a:gd name="connsiteX0" fmla="*/ 0 w 12196734"/>
              <a:gd name="connsiteY0" fmla="*/ 0 h 6874624"/>
              <a:gd name="connsiteX1" fmla="*/ 12196734 w 12196734"/>
              <a:gd name="connsiteY1" fmla="*/ 8312 h 6874624"/>
              <a:gd name="connsiteX2" fmla="*/ 12188422 w 12196734"/>
              <a:gd name="connsiteY2" fmla="*/ 6874624 h 6874624"/>
              <a:gd name="connsiteX3" fmla="*/ 7199308 w 12196734"/>
              <a:gd name="connsiteY3" fmla="*/ 6866313 h 6874624"/>
              <a:gd name="connsiteX4" fmla="*/ 6039798 w 12196734"/>
              <a:gd name="connsiteY4" fmla="*/ 1537447 h 6874624"/>
              <a:gd name="connsiteX5" fmla="*/ 0 w 12196734"/>
              <a:gd name="connsiteY5" fmla="*/ 0 h 6874624"/>
              <a:gd name="connsiteX0" fmla="*/ 0 w 12196734"/>
              <a:gd name="connsiteY0" fmla="*/ 0 h 6874624"/>
              <a:gd name="connsiteX1" fmla="*/ 12196734 w 12196734"/>
              <a:gd name="connsiteY1" fmla="*/ 8312 h 6874624"/>
              <a:gd name="connsiteX2" fmla="*/ 12188422 w 12196734"/>
              <a:gd name="connsiteY2" fmla="*/ 6874624 h 6874624"/>
              <a:gd name="connsiteX3" fmla="*/ 7199308 w 12196734"/>
              <a:gd name="connsiteY3" fmla="*/ 6866313 h 6874624"/>
              <a:gd name="connsiteX4" fmla="*/ 3737464 w 12196734"/>
              <a:gd name="connsiteY4" fmla="*/ 905679 h 6874624"/>
              <a:gd name="connsiteX5" fmla="*/ 0 w 12196734"/>
              <a:gd name="connsiteY5" fmla="*/ 0 h 6874624"/>
              <a:gd name="connsiteX0" fmla="*/ 792402 w 8459274"/>
              <a:gd name="connsiteY0" fmla="*/ 74815 h 6866312"/>
              <a:gd name="connsiteX1" fmla="*/ 8459274 w 8459274"/>
              <a:gd name="connsiteY1" fmla="*/ 0 h 6866312"/>
              <a:gd name="connsiteX2" fmla="*/ 8450962 w 8459274"/>
              <a:gd name="connsiteY2" fmla="*/ 6866312 h 6866312"/>
              <a:gd name="connsiteX3" fmla="*/ 3461848 w 8459274"/>
              <a:gd name="connsiteY3" fmla="*/ 6858001 h 6866312"/>
              <a:gd name="connsiteX4" fmla="*/ 4 w 8459274"/>
              <a:gd name="connsiteY4" fmla="*/ 897367 h 6866312"/>
              <a:gd name="connsiteX5" fmla="*/ 792402 w 8459274"/>
              <a:gd name="connsiteY5" fmla="*/ 74815 h 6866312"/>
              <a:gd name="connsiteX0" fmla="*/ 0 w 8980116"/>
              <a:gd name="connsiteY0" fmla="*/ 0 h 6899563"/>
              <a:gd name="connsiteX1" fmla="*/ 8980116 w 8980116"/>
              <a:gd name="connsiteY1" fmla="*/ 33251 h 6899563"/>
              <a:gd name="connsiteX2" fmla="*/ 8971804 w 8980116"/>
              <a:gd name="connsiteY2" fmla="*/ 6899563 h 6899563"/>
              <a:gd name="connsiteX3" fmla="*/ 3982690 w 8980116"/>
              <a:gd name="connsiteY3" fmla="*/ 6891252 h 6899563"/>
              <a:gd name="connsiteX4" fmla="*/ 520846 w 8980116"/>
              <a:gd name="connsiteY4" fmla="*/ 930618 h 6899563"/>
              <a:gd name="connsiteX5" fmla="*/ 0 w 8980116"/>
              <a:gd name="connsiteY5" fmla="*/ 0 h 6899563"/>
              <a:gd name="connsiteX0" fmla="*/ 0 w 8980116"/>
              <a:gd name="connsiteY0" fmla="*/ 0 h 6899563"/>
              <a:gd name="connsiteX1" fmla="*/ 8980116 w 8980116"/>
              <a:gd name="connsiteY1" fmla="*/ 33251 h 6899563"/>
              <a:gd name="connsiteX2" fmla="*/ 8971804 w 8980116"/>
              <a:gd name="connsiteY2" fmla="*/ 6899563 h 6899563"/>
              <a:gd name="connsiteX3" fmla="*/ 3982690 w 8980116"/>
              <a:gd name="connsiteY3" fmla="*/ 6891252 h 6899563"/>
              <a:gd name="connsiteX4" fmla="*/ 1268896 w 8980116"/>
              <a:gd name="connsiteY4" fmla="*/ 2244029 h 6899563"/>
              <a:gd name="connsiteX5" fmla="*/ 0 w 8980116"/>
              <a:gd name="connsiteY5" fmla="*/ 0 h 6899563"/>
              <a:gd name="connsiteX0" fmla="*/ 0 w 8980116"/>
              <a:gd name="connsiteY0" fmla="*/ 0 h 6899563"/>
              <a:gd name="connsiteX1" fmla="*/ 8980116 w 8980116"/>
              <a:gd name="connsiteY1" fmla="*/ 33251 h 6899563"/>
              <a:gd name="connsiteX2" fmla="*/ 8971804 w 8980116"/>
              <a:gd name="connsiteY2" fmla="*/ 6899563 h 6899563"/>
              <a:gd name="connsiteX3" fmla="*/ 3982690 w 8980116"/>
              <a:gd name="connsiteY3" fmla="*/ 6891252 h 6899563"/>
              <a:gd name="connsiteX4" fmla="*/ 0 w 8980116"/>
              <a:gd name="connsiteY4" fmla="*/ 0 h 6899563"/>
              <a:gd name="connsiteX0" fmla="*/ 0 w 8988428"/>
              <a:gd name="connsiteY0" fmla="*/ 0 h 6899563"/>
              <a:gd name="connsiteX1" fmla="*/ 8988428 w 8988428"/>
              <a:gd name="connsiteY1" fmla="*/ 24938 h 6899563"/>
              <a:gd name="connsiteX2" fmla="*/ 8971804 w 8988428"/>
              <a:gd name="connsiteY2" fmla="*/ 6899563 h 6899563"/>
              <a:gd name="connsiteX3" fmla="*/ 3982690 w 8988428"/>
              <a:gd name="connsiteY3" fmla="*/ 6891252 h 6899563"/>
              <a:gd name="connsiteX4" fmla="*/ 0 w 8988428"/>
              <a:gd name="connsiteY4" fmla="*/ 0 h 6899563"/>
              <a:gd name="connsiteX0" fmla="*/ 0 w 8988428"/>
              <a:gd name="connsiteY0" fmla="*/ 0 h 6899563"/>
              <a:gd name="connsiteX1" fmla="*/ 8664271 w 8988428"/>
              <a:gd name="connsiteY1" fmla="*/ 16626 h 6899563"/>
              <a:gd name="connsiteX2" fmla="*/ 8988428 w 8988428"/>
              <a:gd name="connsiteY2" fmla="*/ 24938 h 6899563"/>
              <a:gd name="connsiteX3" fmla="*/ 8971804 w 8988428"/>
              <a:gd name="connsiteY3" fmla="*/ 6899563 h 6899563"/>
              <a:gd name="connsiteX4" fmla="*/ 3982690 w 8988428"/>
              <a:gd name="connsiteY4" fmla="*/ 6891252 h 6899563"/>
              <a:gd name="connsiteX5" fmla="*/ 0 w 8988428"/>
              <a:gd name="connsiteY5" fmla="*/ 0 h 6899563"/>
              <a:gd name="connsiteX0" fmla="*/ 0 w 8988428"/>
              <a:gd name="connsiteY0" fmla="*/ 0 h 6899563"/>
              <a:gd name="connsiteX1" fmla="*/ 7982713 w 8988428"/>
              <a:gd name="connsiteY1" fmla="*/ 16626 h 6899563"/>
              <a:gd name="connsiteX2" fmla="*/ 8664271 w 8988428"/>
              <a:gd name="connsiteY2" fmla="*/ 16626 h 6899563"/>
              <a:gd name="connsiteX3" fmla="*/ 8988428 w 8988428"/>
              <a:gd name="connsiteY3" fmla="*/ 24938 h 6899563"/>
              <a:gd name="connsiteX4" fmla="*/ 8971804 w 8988428"/>
              <a:gd name="connsiteY4" fmla="*/ 6899563 h 6899563"/>
              <a:gd name="connsiteX5" fmla="*/ 3982690 w 8988428"/>
              <a:gd name="connsiteY5" fmla="*/ 6891252 h 6899563"/>
              <a:gd name="connsiteX6" fmla="*/ 0 w 8988428"/>
              <a:gd name="connsiteY6" fmla="*/ 0 h 6899563"/>
              <a:gd name="connsiteX0" fmla="*/ 0 w 8988428"/>
              <a:gd name="connsiteY0" fmla="*/ 0 h 6899563"/>
              <a:gd name="connsiteX1" fmla="*/ 7774922 w 8988428"/>
              <a:gd name="connsiteY1" fmla="*/ 1562794 h 6899563"/>
              <a:gd name="connsiteX2" fmla="*/ 8664271 w 8988428"/>
              <a:gd name="connsiteY2" fmla="*/ 16626 h 6899563"/>
              <a:gd name="connsiteX3" fmla="*/ 8988428 w 8988428"/>
              <a:gd name="connsiteY3" fmla="*/ 24938 h 6899563"/>
              <a:gd name="connsiteX4" fmla="*/ 8971804 w 8988428"/>
              <a:gd name="connsiteY4" fmla="*/ 6899563 h 6899563"/>
              <a:gd name="connsiteX5" fmla="*/ 3982690 w 8988428"/>
              <a:gd name="connsiteY5" fmla="*/ 6891252 h 6899563"/>
              <a:gd name="connsiteX6" fmla="*/ 0 w 8988428"/>
              <a:gd name="connsiteY6" fmla="*/ 0 h 6899563"/>
              <a:gd name="connsiteX0" fmla="*/ 0 w 8988428"/>
              <a:gd name="connsiteY0" fmla="*/ 0 h 6899563"/>
              <a:gd name="connsiteX1" fmla="*/ 6170768 w 8988428"/>
              <a:gd name="connsiteY1" fmla="*/ 1246909 h 6899563"/>
              <a:gd name="connsiteX2" fmla="*/ 7774922 w 8988428"/>
              <a:gd name="connsiteY2" fmla="*/ 1562794 h 6899563"/>
              <a:gd name="connsiteX3" fmla="*/ 8664271 w 8988428"/>
              <a:gd name="connsiteY3" fmla="*/ 16626 h 6899563"/>
              <a:gd name="connsiteX4" fmla="*/ 8988428 w 8988428"/>
              <a:gd name="connsiteY4" fmla="*/ 24938 h 6899563"/>
              <a:gd name="connsiteX5" fmla="*/ 8971804 w 8988428"/>
              <a:gd name="connsiteY5" fmla="*/ 6899563 h 6899563"/>
              <a:gd name="connsiteX6" fmla="*/ 3982690 w 8988428"/>
              <a:gd name="connsiteY6" fmla="*/ 6891252 h 6899563"/>
              <a:gd name="connsiteX7" fmla="*/ 0 w 8988428"/>
              <a:gd name="connsiteY7" fmla="*/ 0 h 6899563"/>
              <a:gd name="connsiteX0" fmla="*/ 0 w 8988428"/>
              <a:gd name="connsiteY0" fmla="*/ 0 h 6899563"/>
              <a:gd name="connsiteX1" fmla="*/ 6902195 w 8988428"/>
              <a:gd name="connsiteY1" fmla="*/ 33251 h 6899563"/>
              <a:gd name="connsiteX2" fmla="*/ 7774922 w 8988428"/>
              <a:gd name="connsiteY2" fmla="*/ 1562794 h 6899563"/>
              <a:gd name="connsiteX3" fmla="*/ 8664271 w 8988428"/>
              <a:gd name="connsiteY3" fmla="*/ 16626 h 6899563"/>
              <a:gd name="connsiteX4" fmla="*/ 8988428 w 8988428"/>
              <a:gd name="connsiteY4" fmla="*/ 24938 h 6899563"/>
              <a:gd name="connsiteX5" fmla="*/ 8971804 w 8988428"/>
              <a:gd name="connsiteY5" fmla="*/ 6899563 h 6899563"/>
              <a:gd name="connsiteX6" fmla="*/ 3982690 w 8988428"/>
              <a:gd name="connsiteY6" fmla="*/ 6891252 h 6899563"/>
              <a:gd name="connsiteX7" fmla="*/ 0 w 8988428"/>
              <a:gd name="connsiteY7" fmla="*/ 0 h 6899563"/>
              <a:gd name="connsiteX0" fmla="*/ 0 w 8971805"/>
              <a:gd name="connsiteY0" fmla="*/ 0 h 6882938"/>
              <a:gd name="connsiteX1" fmla="*/ 6885572 w 8971805"/>
              <a:gd name="connsiteY1" fmla="*/ 16626 h 6882938"/>
              <a:gd name="connsiteX2" fmla="*/ 7758299 w 8971805"/>
              <a:gd name="connsiteY2" fmla="*/ 1546169 h 6882938"/>
              <a:gd name="connsiteX3" fmla="*/ 8647648 w 8971805"/>
              <a:gd name="connsiteY3" fmla="*/ 1 h 6882938"/>
              <a:gd name="connsiteX4" fmla="*/ 8971805 w 8971805"/>
              <a:gd name="connsiteY4" fmla="*/ 8313 h 6882938"/>
              <a:gd name="connsiteX5" fmla="*/ 8955181 w 8971805"/>
              <a:gd name="connsiteY5" fmla="*/ 6882938 h 6882938"/>
              <a:gd name="connsiteX6" fmla="*/ 3966067 w 8971805"/>
              <a:gd name="connsiteY6" fmla="*/ 6874627 h 6882938"/>
              <a:gd name="connsiteX7" fmla="*/ 0 w 8971805"/>
              <a:gd name="connsiteY7" fmla="*/ 0 h 688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1805" h="6882938">
                <a:moveTo>
                  <a:pt x="0" y="0"/>
                </a:moveTo>
                <a:lnTo>
                  <a:pt x="6885572" y="16626"/>
                </a:lnTo>
                <a:lnTo>
                  <a:pt x="7758299" y="1546169"/>
                </a:lnTo>
                <a:lnTo>
                  <a:pt x="8647648" y="1"/>
                </a:lnTo>
                <a:lnTo>
                  <a:pt x="8971805" y="8313"/>
                </a:lnTo>
                <a:cubicBezTo>
                  <a:pt x="8969034" y="2297084"/>
                  <a:pt x="8957952" y="4594167"/>
                  <a:pt x="8955181" y="6882938"/>
                </a:cubicBezTo>
                <a:lnTo>
                  <a:pt x="3966067" y="6874627"/>
                </a:lnTo>
                <a:lnTo>
                  <a:pt x="0" y="0"/>
                </a:lnTo>
                <a:close/>
              </a:path>
            </a:pathLst>
          </a:custGeom>
          <a:solidFill>
            <a:schemeClr val="bg1">
              <a:lumMod val="85000"/>
            </a:schemeClr>
          </a:solidFill>
        </p:spPr>
        <p:txBody>
          <a:bodyPr tIns="365760" anchor="b">
            <a:normAutofit/>
          </a:bodyPr>
          <a:lstStyle>
            <a:lvl1pPr marL="0" indent="0" algn="l">
              <a:buNone/>
              <a:defRPr sz="1200">
                <a:solidFill>
                  <a:srgbClr val="7F7F7F"/>
                </a:solidFill>
                <a:latin typeface="Arial" panose="020B0604020202020204" pitchFamily="34" charset="0"/>
                <a:cs typeface="Arial" panose="020B0604020202020204" pitchFamily="34" charset="0"/>
              </a:defRPr>
            </a:lvl1pPr>
          </a:lstStyle>
          <a:p>
            <a:r>
              <a:rPr lang="en-ZA"/>
              <a:t>To add an image click on the Picture icon. </a:t>
            </a:r>
            <a:br>
              <a:rPr lang="en-ZA"/>
            </a:br>
            <a:r>
              <a:rPr lang="en-ZA"/>
              <a:t>Do not copy &amp; paste images here!</a:t>
            </a:r>
            <a:endParaRPr lang="en-US"/>
          </a:p>
        </p:txBody>
      </p:sp>
      <p:pic>
        <p:nvPicPr>
          <p:cNvPr id="5" name="Picture 4">
            <a:extLst>
              <a:ext uri="{FF2B5EF4-FFF2-40B4-BE49-F238E27FC236}">
                <a16:creationId xmlns:a16="http://schemas.microsoft.com/office/drawing/2014/main" id="{FA77CFAF-62C8-451E-9B77-06452B5A49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967" y="0"/>
            <a:ext cx="1757528" cy="1527264"/>
          </a:xfrm>
          <a:prstGeom prst="rect">
            <a:avLst/>
          </a:prstGeom>
        </p:spPr>
      </p:pic>
      <p:sp>
        <p:nvSpPr>
          <p:cNvPr id="14" name="Text Placeholder 3">
            <a:extLst>
              <a:ext uri="{FF2B5EF4-FFF2-40B4-BE49-F238E27FC236}">
                <a16:creationId xmlns:a16="http://schemas.microsoft.com/office/drawing/2014/main" id="{5F86A825-9A23-4FB8-9CAA-1020A5A7D209}"/>
              </a:ext>
            </a:extLst>
          </p:cNvPr>
          <p:cNvSpPr>
            <a:spLocks noGrp="1"/>
          </p:cNvSpPr>
          <p:nvPr>
            <p:ph type="body" sz="quarter" idx="15" hasCustomPrompt="1"/>
          </p:nvPr>
        </p:nvSpPr>
        <p:spPr>
          <a:xfrm>
            <a:off x="8169215" y="1954087"/>
            <a:ext cx="3759260" cy="1123950"/>
          </a:xfrm>
          <a:prstGeom prst="rect">
            <a:avLst/>
          </a:prstGeom>
        </p:spPr>
        <p:txBody>
          <a:bodyPr/>
          <a:lstStyle>
            <a:lvl1pPr marL="0" indent="0" algn="r">
              <a:lnSpc>
                <a:spcPct val="100000"/>
              </a:lnSpc>
              <a:spcBef>
                <a:spcPts val="0"/>
              </a:spcBef>
              <a:buNone/>
              <a:defRPr sz="2400">
                <a:solidFill>
                  <a:srgbClr val="00685F"/>
                </a:solidFill>
                <a:latin typeface="Arial" panose="020B0604020202020204" pitchFamily="34" charset="0"/>
                <a:cs typeface="Arial" panose="020B0604020202020204" pitchFamily="34" charset="0"/>
              </a:defRPr>
            </a:lvl1pPr>
            <a:lvl2pPr algn="r">
              <a:defRPr sz="2000">
                <a:solidFill>
                  <a:srgbClr val="D5A619"/>
                </a:solidFill>
                <a:latin typeface="Arial" panose="020B0604020202020204" pitchFamily="34" charset="0"/>
                <a:cs typeface="Arial" panose="020B0604020202020204" pitchFamily="34" charset="0"/>
              </a:defRPr>
            </a:lvl2pPr>
            <a:lvl3pPr algn="r">
              <a:defRPr sz="2000">
                <a:solidFill>
                  <a:srgbClr val="D5A619"/>
                </a:solidFill>
                <a:latin typeface="Arial" panose="020B0604020202020204" pitchFamily="34" charset="0"/>
                <a:cs typeface="Arial" panose="020B0604020202020204" pitchFamily="34" charset="0"/>
              </a:defRPr>
            </a:lvl3pPr>
            <a:lvl4pPr algn="r">
              <a:defRPr sz="2000">
                <a:solidFill>
                  <a:srgbClr val="D5A619"/>
                </a:solidFill>
                <a:latin typeface="Arial" panose="020B0604020202020204" pitchFamily="34" charset="0"/>
                <a:cs typeface="Arial" panose="020B0604020202020204" pitchFamily="34" charset="0"/>
              </a:defRPr>
            </a:lvl4pPr>
            <a:lvl5pPr algn="r">
              <a:defRPr sz="2000">
                <a:solidFill>
                  <a:srgbClr val="D5A619"/>
                </a:solidFill>
                <a:latin typeface="Arial" panose="020B0604020202020204" pitchFamily="34" charset="0"/>
                <a:cs typeface="Arial" panose="020B0604020202020204" pitchFamily="34" charset="0"/>
              </a:defRPr>
            </a:lvl5pPr>
          </a:lstStyle>
          <a:p>
            <a:pPr lvl="0"/>
            <a:r>
              <a:rPr lang="en-US"/>
              <a:t>Click to add text</a:t>
            </a:r>
          </a:p>
        </p:txBody>
      </p:sp>
      <p:sp>
        <p:nvSpPr>
          <p:cNvPr id="8" name="Text Placeholder 3">
            <a:extLst>
              <a:ext uri="{FF2B5EF4-FFF2-40B4-BE49-F238E27FC236}">
                <a16:creationId xmlns:a16="http://schemas.microsoft.com/office/drawing/2014/main" id="{8305197B-470E-48D8-822D-AAA8F332FBB2}"/>
              </a:ext>
            </a:extLst>
          </p:cNvPr>
          <p:cNvSpPr>
            <a:spLocks noGrp="1"/>
          </p:cNvSpPr>
          <p:nvPr>
            <p:ph type="body" sz="quarter" idx="20" hasCustomPrompt="1"/>
          </p:nvPr>
        </p:nvSpPr>
        <p:spPr>
          <a:xfrm>
            <a:off x="8069343" y="4220561"/>
            <a:ext cx="3954571" cy="1268269"/>
          </a:xfrm>
          <a:prstGeom prst="rect">
            <a:avLst/>
          </a:prstGeom>
        </p:spPr>
        <p:txBody>
          <a:bodyPr anchor="b" anchorCtr="0"/>
          <a:lstStyle>
            <a:lvl1pPr marL="0" indent="0" algn="r">
              <a:lnSpc>
                <a:spcPct val="100000"/>
              </a:lnSpc>
              <a:spcBef>
                <a:spcPts val="0"/>
              </a:spcBef>
              <a:buNone/>
              <a:defRPr sz="3200" b="1">
                <a:solidFill>
                  <a:srgbClr val="181C19"/>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9" name="Text Placeholder 6">
            <a:extLst>
              <a:ext uri="{FF2B5EF4-FFF2-40B4-BE49-F238E27FC236}">
                <a16:creationId xmlns:a16="http://schemas.microsoft.com/office/drawing/2014/main" id="{501C684D-B23C-4CCD-BE6E-0745992545B2}"/>
              </a:ext>
            </a:extLst>
          </p:cNvPr>
          <p:cNvSpPr>
            <a:spLocks noGrp="1"/>
          </p:cNvSpPr>
          <p:nvPr>
            <p:ph type="body" sz="quarter" idx="21" hasCustomPrompt="1"/>
          </p:nvPr>
        </p:nvSpPr>
        <p:spPr>
          <a:xfrm>
            <a:off x="6212265" y="5516505"/>
            <a:ext cx="5811650" cy="1177506"/>
          </a:xfrm>
          <a:prstGeom prst="rect">
            <a:avLst/>
          </a:prstGeom>
        </p:spPr>
        <p:txBody>
          <a:bodyPr/>
          <a:lstStyle>
            <a:lvl1pPr marL="0" indent="0" algn="r">
              <a:lnSpc>
                <a:spcPct val="100000"/>
              </a:lnSpc>
              <a:spcBef>
                <a:spcPts val="0"/>
              </a:spcBef>
              <a:buNone/>
              <a:defRPr sz="1600">
                <a:solidFill>
                  <a:srgbClr val="181C19"/>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4227127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_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FE3A1-E1E3-4995-9395-49D551944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950" y="0"/>
            <a:ext cx="7258050" cy="6858000"/>
          </a:xfrm>
          <a:prstGeom prst="rect">
            <a:avLst/>
          </a:prstGeom>
        </p:spPr>
      </p:pic>
      <p:sp>
        <p:nvSpPr>
          <p:cNvPr id="17" name="Picture Placeholder 17">
            <a:extLst>
              <a:ext uri="{FF2B5EF4-FFF2-40B4-BE49-F238E27FC236}">
                <a16:creationId xmlns:a16="http://schemas.microsoft.com/office/drawing/2014/main" id="{7D5819B0-34ED-46F2-8EF5-AD47240D83E2}"/>
              </a:ext>
            </a:extLst>
          </p:cNvPr>
          <p:cNvSpPr>
            <a:spLocks noGrp="1"/>
          </p:cNvSpPr>
          <p:nvPr>
            <p:ph type="pic" sz="quarter" idx="11" hasCustomPrompt="1"/>
          </p:nvPr>
        </p:nvSpPr>
        <p:spPr>
          <a:xfrm flipH="1">
            <a:off x="-2" y="-16625"/>
            <a:ext cx="8972942" cy="6882938"/>
          </a:xfrm>
          <a:custGeom>
            <a:avLst/>
            <a:gdLst>
              <a:gd name="connsiteX0" fmla="*/ 0 w 10152062"/>
              <a:gd name="connsiteY0" fmla="*/ 0 h 6858000"/>
              <a:gd name="connsiteX1" fmla="*/ 10152062 w 10152062"/>
              <a:gd name="connsiteY1" fmla="*/ 0 h 6858000"/>
              <a:gd name="connsiteX2" fmla="*/ 10152062 w 10152062"/>
              <a:gd name="connsiteY2" fmla="*/ 6858000 h 6858000"/>
              <a:gd name="connsiteX3" fmla="*/ 0 w 10152062"/>
              <a:gd name="connsiteY3" fmla="*/ 6858000 h 6858000"/>
              <a:gd name="connsiteX4" fmla="*/ 0 w 10152062"/>
              <a:gd name="connsiteY4"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0 w 10152062"/>
              <a:gd name="connsiteY4" fmla="*/ 6858000 h 6858000"/>
              <a:gd name="connsiteX5" fmla="*/ 0 w 10152062"/>
              <a:gd name="connsiteY5"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3579542 w 10152062"/>
              <a:gd name="connsiteY4" fmla="*/ 3590692 h 6858000"/>
              <a:gd name="connsiteX5" fmla="*/ 0 w 10152062"/>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5632526 w 12205046"/>
              <a:gd name="connsiteY4" fmla="*/ 3590692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6792036 w 12205046"/>
              <a:gd name="connsiteY3" fmla="*/ 3773979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7340607 w 12205046"/>
              <a:gd name="connsiteY3" fmla="*/ 5802284 h 6858000"/>
              <a:gd name="connsiteX4" fmla="*/ 13834 w 12205046"/>
              <a:gd name="connsiteY4" fmla="*/ 1653826 h 6858000"/>
              <a:gd name="connsiteX5" fmla="*/ 0 w 12205046"/>
              <a:gd name="connsiteY5" fmla="*/ 0 h 6858000"/>
              <a:gd name="connsiteX0" fmla="*/ 0 w 12205046"/>
              <a:gd name="connsiteY0" fmla="*/ 0 h 5802284"/>
              <a:gd name="connsiteX1" fmla="*/ 12205046 w 12205046"/>
              <a:gd name="connsiteY1" fmla="*/ 0 h 5802284"/>
              <a:gd name="connsiteX2" fmla="*/ 12205046 w 12205046"/>
              <a:gd name="connsiteY2" fmla="*/ 2959331 h 5802284"/>
              <a:gd name="connsiteX3" fmla="*/ 7340607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12262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87324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79011 h 5802284"/>
              <a:gd name="connsiteX5" fmla="*/ 0 w 12205046"/>
              <a:gd name="connsiteY5" fmla="*/ 0 h 5802284"/>
              <a:gd name="connsiteX0" fmla="*/ 0 w 12196734"/>
              <a:gd name="connsiteY0" fmla="*/ 0 h 5810596"/>
              <a:gd name="connsiteX1" fmla="*/ 12196734 w 12196734"/>
              <a:gd name="connsiteY1" fmla="*/ 8312 h 5810596"/>
              <a:gd name="connsiteX2" fmla="*/ 12196734 w 12196734"/>
              <a:gd name="connsiteY2" fmla="*/ 2967643 h 5810596"/>
              <a:gd name="connsiteX3" fmla="*/ 7323983 w 12196734"/>
              <a:gd name="connsiteY3" fmla="*/ 5810596 h 5810596"/>
              <a:gd name="connsiteX4" fmla="*/ 5522 w 12196734"/>
              <a:gd name="connsiteY4" fmla="*/ 1587323 h 5810596"/>
              <a:gd name="connsiteX5" fmla="*/ 0 w 12196734"/>
              <a:gd name="connsiteY5" fmla="*/ 0 h 5810596"/>
              <a:gd name="connsiteX0" fmla="*/ 3123 w 12199857"/>
              <a:gd name="connsiteY0" fmla="*/ 0 h 5810596"/>
              <a:gd name="connsiteX1" fmla="*/ 12199857 w 12199857"/>
              <a:gd name="connsiteY1" fmla="*/ 8312 h 5810596"/>
              <a:gd name="connsiteX2" fmla="*/ 12199857 w 12199857"/>
              <a:gd name="connsiteY2" fmla="*/ 2967643 h 5810596"/>
              <a:gd name="connsiteX3" fmla="*/ 7327106 w 12199857"/>
              <a:gd name="connsiteY3" fmla="*/ 5810596 h 5810596"/>
              <a:gd name="connsiteX4" fmla="*/ 333 w 12199857"/>
              <a:gd name="connsiteY4" fmla="*/ 1587323 h 5810596"/>
              <a:gd name="connsiteX5" fmla="*/ 3123 w 12199857"/>
              <a:gd name="connsiteY5" fmla="*/ 0 h 5810596"/>
              <a:gd name="connsiteX0" fmla="*/ 3123 w 12199857"/>
              <a:gd name="connsiteY0" fmla="*/ 0 h 5769032"/>
              <a:gd name="connsiteX1" fmla="*/ 12199857 w 12199857"/>
              <a:gd name="connsiteY1" fmla="*/ 8312 h 5769032"/>
              <a:gd name="connsiteX2" fmla="*/ 12199857 w 12199857"/>
              <a:gd name="connsiteY2" fmla="*/ 2967643 h 5769032"/>
              <a:gd name="connsiteX3" fmla="*/ 7327106 w 12199857"/>
              <a:gd name="connsiteY3" fmla="*/ 5769032 h 5769032"/>
              <a:gd name="connsiteX4" fmla="*/ 333 w 12199857"/>
              <a:gd name="connsiteY4" fmla="*/ 1587323 h 5769032"/>
              <a:gd name="connsiteX5" fmla="*/ 3123 w 12199857"/>
              <a:gd name="connsiteY5" fmla="*/ 0 h 5769032"/>
              <a:gd name="connsiteX0" fmla="*/ 3123 w 12199857"/>
              <a:gd name="connsiteY0" fmla="*/ 0 h 5777345"/>
              <a:gd name="connsiteX1" fmla="*/ 12199857 w 12199857"/>
              <a:gd name="connsiteY1" fmla="*/ 8312 h 5777345"/>
              <a:gd name="connsiteX2" fmla="*/ 12199857 w 12199857"/>
              <a:gd name="connsiteY2" fmla="*/ 2967643 h 5777345"/>
              <a:gd name="connsiteX3" fmla="*/ 7335418 w 12199857"/>
              <a:gd name="connsiteY3" fmla="*/ 5777345 h 5777345"/>
              <a:gd name="connsiteX4" fmla="*/ 333 w 12199857"/>
              <a:gd name="connsiteY4" fmla="*/ 1587323 h 5777345"/>
              <a:gd name="connsiteX5" fmla="*/ 3123 w 12199857"/>
              <a:gd name="connsiteY5" fmla="*/ 0 h 5777345"/>
              <a:gd name="connsiteX0" fmla="*/ 3123 w 12199857"/>
              <a:gd name="connsiteY0" fmla="*/ 0 h 6866312"/>
              <a:gd name="connsiteX1" fmla="*/ 12199857 w 12199857"/>
              <a:gd name="connsiteY1" fmla="*/ 8312 h 6866312"/>
              <a:gd name="connsiteX2" fmla="*/ 12199857 w 12199857"/>
              <a:gd name="connsiteY2" fmla="*/ 6866312 h 6866312"/>
              <a:gd name="connsiteX3" fmla="*/ 7335418 w 12199857"/>
              <a:gd name="connsiteY3" fmla="*/ 5777345 h 6866312"/>
              <a:gd name="connsiteX4" fmla="*/ 333 w 12199857"/>
              <a:gd name="connsiteY4" fmla="*/ 1587323 h 6866312"/>
              <a:gd name="connsiteX5" fmla="*/ 3123 w 12199857"/>
              <a:gd name="connsiteY5" fmla="*/ 0 h 6866312"/>
              <a:gd name="connsiteX0" fmla="*/ 3123 w 12199857"/>
              <a:gd name="connsiteY0" fmla="*/ 0 h 5777345"/>
              <a:gd name="connsiteX1" fmla="*/ 12199857 w 12199857"/>
              <a:gd name="connsiteY1" fmla="*/ 8312 h 5777345"/>
              <a:gd name="connsiteX2" fmla="*/ 12183233 w 12199857"/>
              <a:gd name="connsiteY2" fmla="*/ 2751512 h 5777345"/>
              <a:gd name="connsiteX3" fmla="*/ 7335418 w 12199857"/>
              <a:gd name="connsiteY3" fmla="*/ 5777345 h 5777345"/>
              <a:gd name="connsiteX4" fmla="*/ 333 w 12199857"/>
              <a:gd name="connsiteY4" fmla="*/ 1587323 h 5777345"/>
              <a:gd name="connsiteX5" fmla="*/ 3123 w 12199857"/>
              <a:gd name="connsiteY5" fmla="*/ 0 h 5777345"/>
              <a:gd name="connsiteX0" fmla="*/ 3123 w 12199857"/>
              <a:gd name="connsiteY0" fmla="*/ 0 h 6874624"/>
              <a:gd name="connsiteX1" fmla="*/ 12199857 w 12199857"/>
              <a:gd name="connsiteY1" fmla="*/ 8312 h 6874624"/>
              <a:gd name="connsiteX2" fmla="*/ 12191545 w 12199857"/>
              <a:gd name="connsiteY2" fmla="*/ 6874624 h 6874624"/>
              <a:gd name="connsiteX3" fmla="*/ 7335418 w 12199857"/>
              <a:gd name="connsiteY3" fmla="*/ 5777345 h 6874624"/>
              <a:gd name="connsiteX4" fmla="*/ 333 w 12199857"/>
              <a:gd name="connsiteY4" fmla="*/ 1587323 h 6874624"/>
              <a:gd name="connsiteX5" fmla="*/ 3123 w 12199857"/>
              <a:gd name="connsiteY5" fmla="*/ 0 h 6874624"/>
              <a:gd name="connsiteX0" fmla="*/ 3123 w 12199857"/>
              <a:gd name="connsiteY0" fmla="*/ 0 h 6874624"/>
              <a:gd name="connsiteX1" fmla="*/ 12199857 w 12199857"/>
              <a:gd name="connsiteY1" fmla="*/ 8312 h 6874624"/>
              <a:gd name="connsiteX2" fmla="*/ 12191545 w 12199857"/>
              <a:gd name="connsiteY2" fmla="*/ 6874624 h 6874624"/>
              <a:gd name="connsiteX3" fmla="*/ 7202431 w 12199857"/>
              <a:gd name="connsiteY3" fmla="*/ 6866313 h 6874624"/>
              <a:gd name="connsiteX4" fmla="*/ 333 w 12199857"/>
              <a:gd name="connsiteY4" fmla="*/ 1587323 h 6874624"/>
              <a:gd name="connsiteX5" fmla="*/ 3123 w 12199857"/>
              <a:gd name="connsiteY5" fmla="*/ 0 h 6874624"/>
              <a:gd name="connsiteX0" fmla="*/ 0 w 12196734"/>
              <a:gd name="connsiteY0" fmla="*/ 0 h 6874624"/>
              <a:gd name="connsiteX1" fmla="*/ 12196734 w 12196734"/>
              <a:gd name="connsiteY1" fmla="*/ 8312 h 6874624"/>
              <a:gd name="connsiteX2" fmla="*/ 12188422 w 12196734"/>
              <a:gd name="connsiteY2" fmla="*/ 6874624 h 6874624"/>
              <a:gd name="connsiteX3" fmla="*/ 7199308 w 12196734"/>
              <a:gd name="connsiteY3" fmla="*/ 6866313 h 6874624"/>
              <a:gd name="connsiteX4" fmla="*/ 6039798 w 12196734"/>
              <a:gd name="connsiteY4" fmla="*/ 1537447 h 6874624"/>
              <a:gd name="connsiteX5" fmla="*/ 0 w 12196734"/>
              <a:gd name="connsiteY5" fmla="*/ 0 h 6874624"/>
              <a:gd name="connsiteX0" fmla="*/ 0 w 12196734"/>
              <a:gd name="connsiteY0" fmla="*/ 0 h 6874624"/>
              <a:gd name="connsiteX1" fmla="*/ 12196734 w 12196734"/>
              <a:gd name="connsiteY1" fmla="*/ 8312 h 6874624"/>
              <a:gd name="connsiteX2" fmla="*/ 12188422 w 12196734"/>
              <a:gd name="connsiteY2" fmla="*/ 6874624 h 6874624"/>
              <a:gd name="connsiteX3" fmla="*/ 7199308 w 12196734"/>
              <a:gd name="connsiteY3" fmla="*/ 6866313 h 6874624"/>
              <a:gd name="connsiteX4" fmla="*/ 3737464 w 12196734"/>
              <a:gd name="connsiteY4" fmla="*/ 905679 h 6874624"/>
              <a:gd name="connsiteX5" fmla="*/ 0 w 12196734"/>
              <a:gd name="connsiteY5" fmla="*/ 0 h 6874624"/>
              <a:gd name="connsiteX0" fmla="*/ 792402 w 8459274"/>
              <a:gd name="connsiteY0" fmla="*/ 74815 h 6866312"/>
              <a:gd name="connsiteX1" fmla="*/ 8459274 w 8459274"/>
              <a:gd name="connsiteY1" fmla="*/ 0 h 6866312"/>
              <a:gd name="connsiteX2" fmla="*/ 8450962 w 8459274"/>
              <a:gd name="connsiteY2" fmla="*/ 6866312 h 6866312"/>
              <a:gd name="connsiteX3" fmla="*/ 3461848 w 8459274"/>
              <a:gd name="connsiteY3" fmla="*/ 6858001 h 6866312"/>
              <a:gd name="connsiteX4" fmla="*/ 4 w 8459274"/>
              <a:gd name="connsiteY4" fmla="*/ 897367 h 6866312"/>
              <a:gd name="connsiteX5" fmla="*/ 792402 w 8459274"/>
              <a:gd name="connsiteY5" fmla="*/ 74815 h 6866312"/>
              <a:gd name="connsiteX0" fmla="*/ 0 w 8980116"/>
              <a:gd name="connsiteY0" fmla="*/ 0 h 6899563"/>
              <a:gd name="connsiteX1" fmla="*/ 8980116 w 8980116"/>
              <a:gd name="connsiteY1" fmla="*/ 33251 h 6899563"/>
              <a:gd name="connsiteX2" fmla="*/ 8971804 w 8980116"/>
              <a:gd name="connsiteY2" fmla="*/ 6899563 h 6899563"/>
              <a:gd name="connsiteX3" fmla="*/ 3982690 w 8980116"/>
              <a:gd name="connsiteY3" fmla="*/ 6891252 h 6899563"/>
              <a:gd name="connsiteX4" fmla="*/ 520846 w 8980116"/>
              <a:gd name="connsiteY4" fmla="*/ 930618 h 6899563"/>
              <a:gd name="connsiteX5" fmla="*/ 0 w 8980116"/>
              <a:gd name="connsiteY5" fmla="*/ 0 h 6899563"/>
              <a:gd name="connsiteX0" fmla="*/ 0 w 8980116"/>
              <a:gd name="connsiteY0" fmla="*/ 0 h 6899563"/>
              <a:gd name="connsiteX1" fmla="*/ 8980116 w 8980116"/>
              <a:gd name="connsiteY1" fmla="*/ 33251 h 6899563"/>
              <a:gd name="connsiteX2" fmla="*/ 8971804 w 8980116"/>
              <a:gd name="connsiteY2" fmla="*/ 6899563 h 6899563"/>
              <a:gd name="connsiteX3" fmla="*/ 3982690 w 8980116"/>
              <a:gd name="connsiteY3" fmla="*/ 6891252 h 6899563"/>
              <a:gd name="connsiteX4" fmla="*/ 1268896 w 8980116"/>
              <a:gd name="connsiteY4" fmla="*/ 2244029 h 6899563"/>
              <a:gd name="connsiteX5" fmla="*/ 0 w 8980116"/>
              <a:gd name="connsiteY5" fmla="*/ 0 h 6899563"/>
              <a:gd name="connsiteX0" fmla="*/ 0 w 8980116"/>
              <a:gd name="connsiteY0" fmla="*/ 0 h 6899563"/>
              <a:gd name="connsiteX1" fmla="*/ 8980116 w 8980116"/>
              <a:gd name="connsiteY1" fmla="*/ 33251 h 6899563"/>
              <a:gd name="connsiteX2" fmla="*/ 8971804 w 8980116"/>
              <a:gd name="connsiteY2" fmla="*/ 6899563 h 6899563"/>
              <a:gd name="connsiteX3" fmla="*/ 3982690 w 8980116"/>
              <a:gd name="connsiteY3" fmla="*/ 6891252 h 6899563"/>
              <a:gd name="connsiteX4" fmla="*/ 0 w 8980116"/>
              <a:gd name="connsiteY4" fmla="*/ 0 h 6899563"/>
              <a:gd name="connsiteX0" fmla="*/ 0 w 8988428"/>
              <a:gd name="connsiteY0" fmla="*/ 0 h 6899563"/>
              <a:gd name="connsiteX1" fmla="*/ 8988428 w 8988428"/>
              <a:gd name="connsiteY1" fmla="*/ 24938 h 6899563"/>
              <a:gd name="connsiteX2" fmla="*/ 8971804 w 8988428"/>
              <a:gd name="connsiteY2" fmla="*/ 6899563 h 6899563"/>
              <a:gd name="connsiteX3" fmla="*/ 3982690 w 8988428"/>
              <a:gd name="connsiteY3" fmla="*/ 6891252 h 6899563"/>
              <a:gd name="connsiteX4" fmla="*/ 0 w 8988428"/>
              <a:gd name="connsiteY4" fmla="*/ 0 h 6899563"/>
              <a:gd name="connsiteX0" fmla="*/ 0 w 8988428"/>
              <a:gd name="connsiteY0" fmla="*/ 0 h 6899563"/>
              <a:gd name="connsiteX1" fmla="*/ 8664271 w 8988428"/>
              <a:gd name="connsiteY1" fmla="*/ 16626 h 6899563"/>
              <a:gd name="connsiteX2" fmla="*/ 8988428 w 8988428"/>
              <a:gd name="connsiteY2" fmla="*/ 24938 h 6899563"/>
              <a:gd name="connsiteX3" fmla="*/ 8971804 w 8988428"/>
              <a:gd name="connsiteY3" fmla="*/ 6899563 h 6899563"/>
              <a:gd name="connsiteX4" fmla="*/ 3982690 w 8988428"/>
              <a:gd name="connsiteY4" fmla="*/ 6891252 h 6899563"/>
              <a:gd name="connsiteX5" fmla="*/ 0 w 8988428"/>
              <a:gd name="connsiteY5" fmla="*/ 0 h 6899563"/>
              <a:gd name="connsiteX0" fmla="*/ 0 w 8988428"/>
              <a:gd name="connsiteY0" fmla="*/ 0 h 6899563"/>
              <a:gd name="connsiteX1" fmla="*/ 7982713 w 8988428"/>
              <a:gd name="connsiteY1" fmla="*/ 16626 h 6899563"/>
              <a:gd name="connsiteX2" fmla="*/ 8664271 w 8988428"/>
              <a:gd name="connsiteY2" fmla="*/ 16626 h 6899563"/>
              <a:gd name="connsiteX3" fmla="*/ 8988428 w 8988428"/>
              <a:gd name="connsiteY3" fmla="*/ 24938 h 6899563"/>
              <a:gd name="connsiteX4" fmla="*/ 8971804 w 8988428"/>
              <a:gd name="connsiteY4" fmla="*/ 6899563 h 6899563"/>
              <a:gd name="connsiteX5" fmla="*/ 3982690 w 8988428"/>
              <a:gd name="connsiteY5" fmla="*/ 6891252 h 6899563"/>
              <a:gd name="connsiteX6" fmla="*/ 0 w 8988428"/>
              <a:gd name="connsiteY6" fmla="*/ 0 h 6899563"/>
              <a:gd name="connsiteX0" fmla="*/ 0 w 8988428"/>
              <a:gd name="connsiteY0" fmla="*/ 0 h 6899563"/>
              <a:gd name="connsiteX1" fmla="*/ 7774922 w 8988428"/>
              <a:gd name="connsiteY1" fmla="*/ 1562794 h 6899563"/>
              <a:gd name="connsiteX2" fmla="*/ 8664271 w 8988428"/>
              <a:gd name="connsiteY2" fmla="*/ 16626 h 6899563"/>
              <a:gd name="connsiteX3" fmla="*/ 8988428 w 8988428"/>
              <a:gd name="connsiteY3" fmla="*/ 24938 h 6899563"/>
              <a:gd name="connsiteX4" fmla="*/ 8971804 w 8988428"/>
              <a:gd name="connsiteY4" fmla="*/ 6899563 h 6899563"/>
              <a:gd name="connsiteX5" fmla="*/ 3982690 w 8988428"/>
              <a:gd name="connsiteY5" fmla="*/ 6891252 h 6899563"/>
              <a:gd name="connsiteX6" fmla="*/ 0 w 8988428"/>
              <a:gd name="connsiteY6" fmla="*/ 0 h 6899563"/>
              <a:gd name="connsiteX0" fmla="*/ 0 w 8988428"/>
              <a:gd name="connsiteY0" fmla="*/ 0 h 6899563"/>
              <a:gd name="connsiteX1" fmla="*/ 6170768 w 8988428"/>
              <a:gd name="connsiteY1" fmla="*/ 1246909 h 6899563"/>
              <a:gd name="connsiteX2" fmla="*/ 7774922 w 8988428"/>
              <a:gd name="connsiteY2" fmla="*/ 1562794 h 6899563"/>
              <a:gd name="connsiteX3" fmla="*/ 8664271 w 8988428"/>
              <a:gd name="connsiteY3" fmla="*/ 16626 h 6899563"/>
              <a:gd name="connsiteX4" fmla="*/ 8988428 w 8988428"/>
              <a:gd name="connsiteY4" fmla="*/ 24938 h 6899563"/>
              <a:gd name="connsiteX5" fmla="*/ 8971804 w 8988428"/>
              <a:gd name="connsiteY5" fmla="*/ 6899563 h 6899563"/>
              <a:gd name="connsiteX6" fmla="*/ 3982690 w 8988428"/>
              <a:gd name="connsiteY6" fmla="*/ 6891252 h 6899563"/>
              <a:gd name="connsiteX7" fmla="*/ 0 w 8988428"/>
              <a:gd name="connsiteY7" fmla="*/ 0 h 6899563"/>
              <a:gd name="connsiteX0" fmla="*/ 0 w 8988428"/>
              <a:gd name="connsiteY0" fmla="*/ 0 h 6899563"/>
              <a:gd name="connsiteX1" fmla="*/ 6902195 w 8988428"/>
              <a:gd name="connsiteY1" fmla="*/ 33251 h 6899563"/>
              <a:gd name="connsiteX2" fmla="*/ 7774922 w 8988428"/>
              <a:gd name="connsiteY2" fmla="*/ 1562794 h 6899563"/>
              <a:gd name="connsiteX3" fmla="*/ 8664271 w 8988428"/>
              <a:gd name="connsiteY3" fmla="*/ 16626 h 6899563"/>
              <a:gd name="connsiteX4" fmla="*/ 8988428 w 8988428"/>
              <a:gd name="connsiteY4" fmla="*/ 24938 h 6899563"/>
              <a:gd name="connsiteX5" fmla="*/ 8971804 w 8988428"/>
              <a:gd name="connsiteY5" fmla="*/ 6899563 h 6899563"/>
              <a:gd name="connsiteX6" fmla="*/ 3982690 w 8988428"/>
              <a:gd name="connsiteY6" fmla="*/ 6891252 h 6899563"/>
              <a:gd name="connsiteX7" fmla="*/ 0 w 8988428"/>
              <a:gd name="connsiteY7" fmla="*/ 0 h 6899563"/>
              <a:gd name="connsiteX0" fmla="*/ 0 w 8971805"/>
              <a:gd name="connsiteY0" fmla="*/ 0 h 6882938"/>
              <a:gd name="connsiteX1" fmla="*/ 6885572 w 8971805"/>
              <a:gd name="connsiteY1" fmla="*/ 16626 h 6882938"/>
              <a:gd name="connsiteX2" fmla="*/ 7758299 w 8971805"/>
              <a:gd name="connsiteY2" fmla="*/ 1546169 h 6882938"/>
              <a:gd name="connsiteX3" fmla="*/ 8647648 w 8971805"/>
              <a:gd name="connsiteY3" fmla="*/ 1 h 6882938"/>
              <a:gd name="connsiteX4" fmla="*/ 8971805 w 8971805"/>
              <a:gd name="connsiteY4" fmla="*/ 8313 h 6882938"/>
              <a:gd name="connsiteX5" fmla="*/ 8955181 w 8971805"/>
              <a:gd name="connsiteY5" fmla="*/ 6882938 h 6882938"/>
              <a:gd name="connsiteX6" fmla="*/ 3966067 w 8971805"/>
              <a:gd name="connsiteY6" fmla="*/ 6874627 h 6882938"/>
              <a:gd name="connsiteX7" fmla="*/ 0 w 8971805"/>
              <a:gd name="connsiteY7" fmla="*/ 0 h 688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1805" h="6882938">
                <a:moveTo>
                  <a:pt x="0" y="0"/>
                </a:moveTo>
                <a:lnTo>
                  <a:pt x="6885572" y="16626"/>
                </a:lnTo>
                <a:lnTo>
                  <a:pt x="7758299" y="1546169"/>
                </a:lnTo>
                <a:lnTo>
                  <a:pt x="8647648" y="1"/>
                </a:lnTo>
                <a:lnTo>
                  <a:pt x="8971805" y="8313"/>
                </a:lnTo>
                <a:cubicBezTo>
                  <a:pt x="8969034" y="2297084"/>
                  <a:pt x="8957952" y="4594167"/>
                  <a:pt x="8955181" y="6882938"/>
                </a:cubicBezTo>
                <a:lnTo>
                  <a:pt x="3966067" y="6874627"/>
                </a:lnTo>
                <a:lnTo>
                  <a:pt x="0" y="0"/>
                </a:lnTo>
                <a:close/>
              </a:path>
            </a:pathLst>
          </a:custGeom>
          <a:solidFill>
            <a:schemeClr val="bg1">
              <a:lumMod val="85000"/>
            </a:schemeClr>
          </a:solidFill>
        </p:spPr>
        <p:txBody>
          <a:bodyPr tIns="365760" anchor="b">
            <a:normAutofit/>
          </a:bodyPr>
          <a:lstStyle>
            <a:lvl1pPr marL="0" indent="0" algn="l">
              <a:buNone/>
              <a:defRPr sz="1200">
                <a:solidFill>
                  <a:srgbClr val="7F7F7F"/>
                </a:solidFill>
                <a:latin typeface="Arial" panose="020B0604020202020204" pitchFamily="34" charset="0"/>
                <a:cs typeface="Arial" panose="020B0604020202020204" pitchFamily="34" charset="0"/>
              </a:defRPr>
            </a:lvl1pPr>
          </a:lstStyle>
          <a:p>
            <a:r>
              <a:rPr lang="en-ZA"/>
              <a:t>To add an image click on the Picture icon. </a:t>
            </a:r>
            <a:br>
              <a:rPr lang="en-ZA"/>
            </a:br>
            <a:r>
              <a:rPr lang="en-ZA"/>
              <a:t>Do not copy &amp; paste images here!</a:t>
            </a:r>
            <a:endParaRPr lang="en-US"/>
          </a:p>
        </p:txBody>
      </p:sp>
      <p:pic>
        <p:nvPicPr>
          <p:cNvPr id="5" name="Picture 4">
            <a:extLst>
              <a:ext uri="{FF2B5EF4-FFF2-40B4-BE49-F238E27FC236}">
                <a16:creationId xmlns:a16="http://schemas.microsoft.com/office/drawing/2014/main" id="{FA77CFAF-62C8-451E-9B77-06452B5A49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967" y="0"/>
            <a:ext cx="1757528" cy="1527264"/>
          </a:xfrm>
          <a:prstGeom prst="rect">
            <a:avLst/>
          </a:prstGeom>
        </p:spPr>
      </p:pic>
      <p:sp>
        <p:nvSpPr>
          <p:cNvPr id="14" name="Text Placeholder 3">
            <a:extLst>
              <a:ext uri="{FF2B5EF4-FFF2-40B4-BE49-F238E27FC236}">
                <a16:creationId xmlns:a16="http://schemas.microsoft.com/office/drawing/2014/main" id="{5F86A825-9A23-4FB8-9CAA-1020A5A7D209}"/>
              </a:ext>
            </a:extLst>
          </p:cNvPr>
          <p:cNvSpPr>
            <a:spLocks noGrp="1"/>
          </p:cNvSpPr>
          <p:nvPr>
            <p:ph type="body" sz="quarter" idx="15" hasCustomPrompt="1"/>
          </p:nvPr>
        </p:nvSpPr>
        <p:spPr>
          <a:xfrm>
            <a:off x="8169215" y="1954087"/>
            <a:ext cx="3759260" cy="1123950"/>
          </a:xfrm>
          <a:prstGeom prst="rect">
            <a:avLst/>
          </a:prstGeom>
        </p:spPr>
        <p:txBody>
          <a:bodyPr/>
          <a:lstStyle>
            <a:lvl1pPr marL="0" indent="0" algn="r">
              <a:lnSpc>
                <a:spcPct val="100000"/>
              </a:lnSpc>
              <a:spcBef>
                <a:spcPts val="0"/>
              </a:spcBef>
              <a:buNone/>
              <a:defRPr sz="2400">
                <a:solidFill>
                  <a:srgbClr val="643373"/>
                </a:solidFill>
                <a:latin typeface="Arial" panose="020B0604020202020204" pitchFamily="34" charset="0"/>
                <a:cs typeface="Arial" panose="020B0604020202020204" pitchFamily="34" charset="0"/>
              </a:defRPr>
            </a:lvl1pPr>
            <a:lvl2pPr algn="r">
              <a:defRPr sz="2000">
                <a:solidFill>
                  <a:srgbClr val="D5A619"/>
                </a:solidFill>
                <a:latin typeface="Arial" panose="020B0604020202020204" pitchFamily="34" charset="0"/>
                <a:cs typeface="Arial" panose="020B0604020202020204" pitchFamily="34" charset="0"/>
              </a:defRPr>
            </a:lvl2pPr>
            <a:lvl3pPr algn="r">
              <a:defRPr sz="2000">
                <a:solidFill>
                  <a:srgbClr val="D5A619"/>
                </a:solidFill>
                <a:latin typeface="Arial" panose="020B0604020202020204" pitchFamily="34" charset="0"/>
                <a:cs typeface="Arial" panose="020B0604020202020204" pitchFamily="34" charset="0"/>
              </a:defRPr>
            </a:lvl3pPr>
            <a:lvl4pPr algn="r">
              <a:defRPr sz="2000">
                <a:solidFill>
                  <a:srgbClr val="D5A619"/>
                </a:solidFill>
                <a:latin typeface="Arial" panose="020B0604020202020204" pitchFamily="34" charset="0"/>
                <a:cs typeface="Arial" panose="020B0604020202020204" pitchFamily="34" charset="0"/>
              </a:defRPr>
            </a:lvl4pPr>
            <a:lvl5pPr algn="r">
              <a:defRPr sz="2000">
                <a:solidFill>
                  <a:srgbClr val="D5A619"/>
                </a:solidFill>
                <a:latin typeface="Arial" panose="020B0604020202020204" pitchFamily="34" charset="0"/>
                <a:cs typeface="Arial" panose="020B0604020202020204" pitchFamily="34" charset="0"/>
              </a:defRPr>
            </a:lvl5pPr>
          </a:lstStyle>
          <a:p>
            <a:pPr lvl="0"/>
            <a:r>
              <a:rPr lang="en-US"/>
              <a:t>Click to add text</a:t>
            </a:r>
          </a:p>
        </p:txBody>
      </p:sp>
      <p:sp>
        <p:nvSpPr>
          <p:cNvPr id="8" name="Text Placeholder 3">
            <a:extLst>
              <a:ext uri="{FF2B5EF4-FFF2-40B4-BE49-F238E27FC236}">
                <a16:creationId xmlns:a16="http://schemas.microsoft.com/office/drawing/2014/main" id="{8305197B-470E-48D8-822D-AAA8F332FBB2}"/>
              </a:ext>
            </a:extLst>
          </p:cNvPr>
          <p:cNvSpPr>
            <a:spLocks noGrp="1"/>
          </p:cNvSpPr>
          <p:nvPr>
            <p:ph type="body" sz="quarter" idx="20" hasCustomPrompt="1"/>
          </p:nvPr>
        </p:nvSpPr>
        <p:spPr>
          <a:xfrm>
            <a:off x="8069343" y="4220561"/>
            <a:ext cx="3954571" cy="1268269"/>
          </a:xfrm>
          <a:prstGeom prst="rect">
            <a:avLst/>
          </a:prstGeom>
        </p:spPr>
        <p:txBody>
          <a:bodyPr anchor="b" anchorCtr="0"/>
          <a:lstStyle>
            <a:lvl1pPr marL="0" indent="0" algn="r">
              <a:lnSpc>
                <a:spcPct val="100000"/>
              </a:lnSpc>
              <a:spcBef>
                <a:spcPts val="0"/>
              </a:spcBef>
              <a:buNone/>
              <a:defRPr sz="3200" b="1">
                <a:solidFill>
                  <a:srgbClr val="181C19"/>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9" name="Text Placeholder 6">
            <a:extLst>
              <a:ext uri="{FF2B5EF4-FFF2-40B4-BE49-F238E27FC236}">
                <a16:creationId xmlns:a16="http://schemas.microsoft.com/office/drawing/2014/main" id="{501C684D-B23C-4CCD-BE6E-0745992545B2}"/>
              </a:ext>
            </a:extLst>
          </p:cNvPr>
          <p:cNvSpPr>
            <a:spLocks noGrp="1"/>
          </p:cNvSpPr>
          <p:nvPr>
            <p:ph type="body" sz="quarter" idx="21" hasCustomPrompt="1"/>
          </p:nvPr>
        </p:nvSpPr>
        <p:spPr>
          <a:xfrm>
            <a:off x="6212265" y="5516505"/>
            <a:ext cx="5811650" cy="1177506"/>
          </a:xfrm>
          <a:prstGeom prst="rect">
            <a:avLst/>
          </a:prstGeom>
        </p:spPr>
        <p:txBody>
          <a:bodyPr/>
          <a:lstStyle>
            <a:lvl1pPr marL="0" indent="0" algn="r">
              <a:lnSpc>
                <a:spcPct val="100000"/>
              </a:lnSpc>
              <a:spcBef>
                <a:spcPts val="0"/>
              </a:spcBef>
              <a:buNone/>
              <a:defRPr sz="1600">
                <a:solidFill>
                  <a:srgbClr val="181C19"/>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
        <p:nvSpPr>
          <p:cNvPr id="10" name="Isosceles Triangle 11">
            <a:extLst>
              <a:ext uri="{FF2B5EF4-FFF2-40B4-BE49-F238E27FC236}">
                <a16:creationId xmlns:a16="http://schemas.microsoft.com/office/drawing/2014/main" id="{48A518E6-CF3B-4B02-8D65-11D9DDE2A72A}"/>
              </a:ext>
            </a:extLst>
          </p:cNvPr>
          <p:cNvSpPr/>
          <p:nvPr userDrawn="1"/>
        </p:nvSpPr>
        <p:spPr>
          <a:xfrm flipV="1">
            <a:off x="527142" y="0"/>
            <a:ext cx="1355833" cy="1165822"/>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644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_9">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ADB40B6-2004-4419-A3B1-A4C9C79212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0"/>
          <a:stretch/>
        </p:blipFill>
        <p:spPr>
          <a:xfrm>
            <a:off x="-8587" y="1521229"/>
            <a:ext cx="12200587" cy="5336771"/>
          </a:xfrm>
          <a:prstGeom prst="rect">
            <a:avLst/>
          </a:prstGeom>
        </p:spPr>
      </p:pic>
      <p:sp>
        <p:nvSpPr>
          <p:cNvPr id="20" name="Picture Placeholder 17">
            <a:extLst>
              <a:ext uri="{FF2B5EF4-FFF2-40B4-BE49-F238E27FC236}">
                <a16:creationId xmlns:a16="http://schemas.microsoft.com/office/drawing/2014/main" id="{4973DF8C-3FE8-46DD-8D21-1710D6938ABF}"/>
              </a:ext>
            </a:extLst>
          </p:cNvPr>
          <p:cNvSpPr>
            <a:spLocks noGrp="1"/>
          </p:cNvSpPr>
          <p:nvPr>
            <p:ph type="pic" sz="quarter" idx="11" hasCustomPrompt="1"/>
          </p:nvPr>
        </p:nvSpPr>
        <p:spPr>
          <a:xfrm flipH="1">
            <a:off x="8313" y="-8312"/>
            <a:ext cx="12201402" cy="5777345"/>
          </a:xfrm>
          <a:custGeom>
            <a:avLst/>
            <a:gdLst>
              <a:gd name="connsiteX0" fmla="*/ 0 w 10152062"/>
              <a:gd name="connsiteY0" fmla="*/ 0 h 6858000"/>
              <a:gd name="connsiteX1" fmla="*/ 10152062 w 10152062"/>
              <a:gd name="connsiteY1" fmla="*/ 0 h 6858000"/>
              <a:gd name="connsiteX2" fmla="*/ 10152062 w 10152062"/>
              <a:gd name="connsiteY2" fmla="*/ 6858000 h 6858000"/>
              <a:gd name="connsiteX3" fmla="*/ 0 w 10152062"/>
              <a:gd name="connsiteY3" fmla="*/ 6858000 h 6858000"/>
              <a:gd name="connsiteX4" fmla="*/ 0 w 10152062"/>
              <a:gd name="connsiteY4"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0 w 10152062"/>
              <a:gd name="connsiteY4" fmla="*/ 6858000 h 6858000"/>
              <a:gd name="connsiteX5" fmla="*/ 0 w 10152062"/>
              <a:gd name="connsiteY5"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3579542 w 10152062"/>
              <a:gd name="connsiteY4" fmla="*/ 3590692 h 6858000"/>
              <a:gd name="connsiteX5" fmla="*/ 0 w 10152062"/>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5632526 w 12205046"/>
              <a:gd name="connsiteY4" fmla="*/ 3590692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6792036 w 12205046"/>
              <a:gd name="connsiteY3" fmla="*/ 3773979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7340607 w 12205046"/>
              <a:gd name="connsiteY3" fmla="*/ 5802284 h 6858000"/>
              <a:gd name="connsiteX4" fmla="*/ 13834 w 12205046"/>
              <a:gd name="connsiteY4" fmla="*/ 1653826 h 6858000"/>
              <a:gd name="connsiteX5" fmla="*/ 0 w 12205046"/>
              <a:gd name="connsiteY5" fmla="*/ 0 h 6858000"/>
              <a:gd name="connsiteX0" fmla="*/ 0 w 12205046"/>
              <a:gd name="connsiteY0" fmla="*/ 0 h 5802284"/>
              <a:gd name="connsiteX1" fmla="*/ 12205046 w 12205046"/>
              <a:gd name="connsiteY1" fmla="*/ 0 h 5802284"/>
              <a:gd name="connsiteX2" fmla="*/ 12205046 w 12205046"/>
              <a:gd name="connsiteY2" fmla="*/ 2959331 h 5802284"/>
              <a:gd name="connsiteX3" fmla="*/ 7340607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12262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87324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79011 h 5802284"/>
              <a:gd name="connsiteX5" fmla="*/ 0 w 12205046"/>
              <a:gd name="connsiteY5" fmla="*/ 0 h 5802284"/>
              <a:gd name="connsiteX0" fmla="*/ 0 w 12196734"/>
              <a:gd name="connsiteY0" fmla="*/ 0 h 5810596"/>
              <a:gd name="connsiteX1" fmla="*/ 12196734 w 12196734"/>
              <a:gd name="connsiteY1" fmla="*/ 8312 h 5810596"/>
              <a:gd name="connsiteX2" fmla="*/ 12196734 w 12196734"/>
              <a:gd name="connsiteY2" fmla="*/ 2967643 h 5810596"/>
              <a:gd name="connsiteX3" fmla="*/ 7323983 w 12196734"/>
              <a:gd name="connsiteY3" fmla="*/ 5810596 h 5810596"/>
              <a:gd name="connsiteX4" fmla="*/ 5522 w 12196734"/>
              <a:gd name="connsiteY4" fmla="*/ 1587323 h 5810596"/>
              <a:gd name="connsiteX5" fmla="*/ 0 w 12196734"/>
              <a:gd name="connsiteY5" fmla="*/ 0 h 5810596"/>
              <a:gd name="connsiteX0" fmla="*/ 3123 w 12199857"/>
              <a:gd name="connsiteY0" fmla="*/ 0 h 5810596"/>
              <a:gd name="connsiteX1" fmla="*/ 12199857 w 12199857"/>
              <a:gd name="connsiteY1" fmla="*/ 8312 h 5810596"/>
              <a:gd name="connsiteX2" fmla="*/ 12199857 w 12199857"/>
              <a:gd name="connsiteY2" fmla="*/ 2967643 h 5810596"/>
              <a:gd name="connsiteX3" fmla="*/ 7327106 w 12199857"/>
              <a:gd name="connsiteY3" fmla="*/ 5810596 h 5810596"/>
              <a:gd name="connsiteX4" fmla="*/ 333 w 12199857"/>
              <a:gd name="connsiteY4" fmla="*/ 1587323 h 5810596"/>
              <a:gd name="connsiteX5" fmla="*/ 3123 w 12199857"/>
              <a:gd name="connsiteY5" fmla="*/ 0 h 5810596"/>
              <a:gd name="connsiteX0" fmla="*/ 3123 w 12199857"/>
              <a:gd name="connsiteY0" fmla="*/ 0 h 5769032"/>
              <a:gd name="connsiteX1" fmla="*/ 12199857 w 12199857"/>
              <a:gd name="connsiteY1" fmla="*/ 8312 h 5769032"/>
              <a:gd name="connsiteX2" fmla="*/ 12199857 w 12199857"/>
              <a:gd name="connsiteY2" fmla="*/ 2967643 h 5769032"/>
              <a:gd name="connsiteX3" fmla="*/ 7327106 w 12199857"/>
              <a:gd name="connsiteY3" fmla="*/ 5769032 h 5769032"/>
              <a:gd name="connsiteX4" fmla="*/ 333 w 12199857"/>
              <a:gd name="connsiteY4" fmla="*/ 1587323 h 5769032"/>
              <a:gd name="connsiteX5" fmla="*/ 3123 w 12199857"/>
              <a:gd name="connsiteY5" fmla="*/ 0 h 5769032"/>
              <a:gd name="connsiteX0" fmla="*/ 3123 w 12199857"/>
              <a:gd name="connsiteY0" fmla="*/ 0 h 5777345"/>
              <a:gd name="connsiteX1" fmla="*/ 12199857 w 12199857"/>
              <a:gd name="connsiteY1" fmla="*/ 8312 h 5777345"/>
              <a:gd name="connsiteX2" fmla="*/ 12199857 w 12199857"/>
              <a:gd name="connsiteY2" fmla="*/ 2967643 h 5777345"/>
              <a:gd name="connsiteX3" fmla="*/ 7335418 w 12199857"/>
              <a:gd name="connsiteY3" fmla="*/ 5777345 h 5777345"/>
              <a:gd name="connsiteX4" fmla="*/ 333 w 12199857"/>
              <a:gd name="connsiteY4" fmla="*/ 1587323 h 5777345"/>
              <a:gd name="connsiteX5" fmla="*/ 3123 w 12199857"/>
              <a:gd name="connsiteY5" fmla="*/ 0 h 577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857" h="5777345">
                <a:moveTo>
                  <a:pt x="3123" y="0"/>
                </a:moveTo>
                <a:lnTo>
                  <a:pt x="12199857" y="8312"/>
                </a:lnTo>
                <a:lnTo>
                  <a:pt x="12199857" y="2967643"/>
                </a:lnTo>
                <a:lnTo>
                  <a:pt x="7335418" y="5777345"/>
                </a:lnTo>
                <a:lnTo>
                  <a:pt x="333" y="1587323"/>
                </a:lnTo>
                <a:cubicBezTo>
                  <a:pt x="-1508" y="1058215"/>
                  <a:pt x="4964" y="529108"/>
                  <a:pt x="3123" y="0"/>
                </a:cubicBezTo>
                <a:close/>
              </a:path>
            </a:pathLst>
          </a:custGeom>
          <a:solidFill>
            <a:schemeClr val="bg1">
              <a:lumMod val="85000"/>
            </a:schemeClr>
          </a:solidFill>
        </p:spPr>
        <p:txBody>
          <a:bodyPr tIns="365760" anchor="t">
            <a:norm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r>
              <a:rPr lang="en-ZA"/>
              <a:t>To add an image click on the Picture icon. Do not copy &amp; paste images here!</a:t>
            </a:r>
            <a:endParaRPr lang="en-US"/>
          </a:p>
        </p:txBody>
      </p:sp>
      <p:sp>
        <p:nvSpPr>
          <p:cNvPr id="6" name="Text Placeholder 3">
            <a:extLst>
              <a:ext uri="{FF2B5EF4-FFF2-40B4-BE49-F238E27FC236}">
                <a16:creationId xmlns:a16="http://schemas.microsoft.com/office/drawing/2014/main" id="{C4446CF4-10D5-4752-AC61-52BF6B598CC8}"/>
              </a:ext>
            </a:extLst>
          </p:cNvPr>
          <p:cNvSpPr>
            <a:spLocks noGrp="1"/>
          </p:cNvSpPr>
          <p:nvPr>
            <p:ph type="body" sz="quarter" idx="20" hasCustomPrompt="1"/>
          </p:nvPr>
        </p:nvSpPr>
        <p:spPr>
          <a:xfrm>
            <a:off x="8069343" y="4220561"/>
            <a:ext cx="3954571" cy="1268269"/>
          </a:xfrm>
          <a:prstGeom prst="rect">
            <a:avLst/>
          </a:prstGeom>
        </p:spPr>
        <p:txBody>
          <a:bodyPr anchor="b" anchorCtr="0"/>
          <a:lstStyle>
            <a:lvl1pPr marL="0" indent="0" algn="r">
              <a:lnSpc>
                <a:spcPct val="100000"/>
              </a:lnSpc>
              <a:spcBef>
                <a:spcPts val="0"/>
              </a:spcBef>
              <a:buNone/>
              <a:defRPr sz="3200" b="1">
                <a:solidFill>
                  <a:srgbClr val="181C19"/>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7" name="Text Placeholder 6">
            <a:extLst>
              <a:ext uri="{FF2B5EF4-FFF2-40B4-BE49-F238E27FC236}">
                <a16:creationId xmlns:a16="http://schemas.microsoft.com/office/drawing/2014/main" id="{85835B47-7DBC-414B-90F3-08606EB68268}"/>
              </a:ext>
            </a:extLst>
          </p:cNvPr>
          <p:cNvSpPr>
            <a:spLocks noGrp="1"/>
          </p:cNvSpPr>
          <p:nvPr>
            <p:ph type="body" sz="quarter" idx="21" hasCustomPrompt="1"/>
          </p:nvPr>
        </p:nvSpPr>
        <p:spPr>
          <a:xfrm>
            <a:off x="6212265" y="5516505"/>
            <a:ext cx="5811650" cy="1177506"/>
          </a:xfrm>
          <a:prstGeom prst="rect">
            <a:avLst/>
          </a:prstGeom>
        </p:spPr>
        <p:txBody>
          <a:bodyPr/>
          <a:lstStyle>
            <a:lvl1pPr marL="0" indent="0" algn="r">
              <a:lnSpc>
                <a:spcPct val="100000"/>
              </a:lnSpc>
              <a:spcBef>
                <a:spcPts val="0"/>
              </a:spcBef>
              <a:buNone/>
              <a:defRPr sz="1600">
                <a:solidFill>
                  <a:srgbClr val="181C19"/>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244003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7D7FC-7405-435C-A95B-14B14C0C50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10" name="Picture 9">
            <a:extLst>
              <a:ext uri="{FF2B5EF4-FFF2-40B4-BE49-F238E27FC236}">
                <a16:creationId xmlns:a16="http://schemas.microsoft.com/office/drawing/2014/main" id="{469B276C-324A-4C75-9F26-344B6F4B042F}"/>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69342" y="5855624"/>
            <a:ext cx="4347715" cy="431585"/>
          </a:xfrm>
          <a:prstGeom prst="rect">
            <a:avLst/>
          </a:prstGeom>
        </p:spPr>
      </p:pic>
      <p:sp>
        <p:nvSpPr>
          <p:cNvPr id="6" name="Google Shape;9;p21">
            <a:extLst>
              <a:ext uri="{FF2B5EF4-FFF2-40B4-BE49-F238E27FC236}">
                <a16:creationId xmlns:a16="http://schemas.microsoft.com/office/drawing/2014/main" id="{900C51AA-CB70-4EEB-A9EB-7D91BF62D441}"/>
              </a:ext>
            </a:extLst>
          </p:cNvPr>
          <p:cNvSpPr txBox="1">
            <a:spLocks noGrp="1"/>
          </p:cNvSpPr>
          <p:nvPr>
            <p:ph type="title" hasCustomPrompt="1"/>
          </p:nvPr>
        </p:nvSpPr>
        <p:spPr>
          <a:xfrm>
            <a:off x="465033" y="3431974"/>
            <a:ext cx="5365237" cy="102155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1400"/>
              <a:buFont typeface="Arial"/>
              <a:buNone/>
              <a:defRPr sz="1800" b="0"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Click to add text</a:t>
            </a:r>
            <a:endParaRPr/>
          </a:p>
        </p:txBody>
      </p:sp>
      <p:sp>
        <p:nvSpPr>
          <p:cNvPr id="8" name="Google Shape;10;p21">
            <a:extLst>
              <a:ext uri="{FF2B5EF4-FFF2-40B4-BE49-F238E27FC236}">
                <a16:creationId xmlns:a16="http://schemas.microsoft.com/office/drawing/2014/main" id="{BB33E43F-FAED-4FD3-AA9A-3D13B7BA6CFA}"/>
              </a:ext>
            </a:extLst>
          </p:cNvPr>
          <p:cNvSpPr txBox="1">
            <a:spLocks noGrp="1"/>
          </p:cNvSpPr>
          <p:nvPr>
            <p:ph type="body" idx="1" hasCustomPrompt="1"/>
          </p:nvPr>
        </p:nvSpPr>
        <p:spPr>
          <a:xfrm>
            <a:off x="465033" y="1544132"/>
            <a:ext cx="4747170" cy="1887841"/>
          </a:xfrm>
          <a:prstGeom prst="rect">
            <a:avLst/>
          </a:prstGeom>
          <a:noFill/>
          <a:ln>
            <a:noFill/>
          </a:ln>
        </p:spPr>
        <p:txBody>
          <a:bodyPr spcFirstLastPara="1" wrap="square" lIns="91425" tIns="45700" rIns="91425" bIns="45700" anchor="b" anchorCtr="0">
            <a:normAutofit/>
          </a:bodyPr>
          <a:lstStyle>
            <a:lvl1pPr marL="0" lvl="0" indent="-228600" algn="l">
              <a:lnSpc>
                <a:spcPct val="100000"/>
              </a:lnSpc>
              <a:spcBef>
                <a:spcPts val="220"/>
              </a:spcBef>
              <a:spcAft>
                <a:spcPts val="0"/>
              </a:spcAft>
              <a:buClr>
                <a:schemeClr val="dk2"/>
              </a:buClr>
              <a:buSzPts val="1100"/>
              <a:buNone/>
              <a:defRPr sz="3200" b="1">
                <a:solidFill>
                  <a:schemeClr val="bg1"/>
                </a:solidFill>
                <a:latin typeface="Arial" panose="020B0604020202020204" pitchFamily="34" charset="0"/>
                <a:cs typeface="Arial" panose="020B0604020202020204" pitchFamily="34" charset="0"/>
              </a:defRPr>
            </a:lvl1pPr>
            <a:lvl2pPr marL="914400" lvl="1" indent="-228600" algn="l">
              <a:spcBef>
                <a:spcPts val="360"/>
              </a:spcBef>
              <a:spcAft>
                <a:spcPts val="0"/>
              </a:spcAft>
              <a:buClr>
                <a:srgbClr val="898989"/>
              </a:buClr>
              <a:buSzPts val="1800"/>
              <a:buNone/>
              <a:defRPr sz="1800">
                <a:solidFill>
                  <a:srgbClr val="898989"/>
                </a:solidFill>
              </a:defRPr>
            </a:lvl2pPr>
            <a:lvl3pPr marL="1371600" lvl="2" indent="-228600" algn="l">
              <a:spcBef>
                <a:spcPts val="320"/>
              </a:spcBef>
              <a:spcAft>
                <a:spcPts val="0"/>
              </a:spcAft>
              <a:buClr>
                <a:srgbClr val="898989"/>
              </a:buClr>
              <a:buSzPts val="1600"/>
              <a:buNone/>
              <a:defRPr sz="1600">
                <a:solidFill>
                  <a:srgbClr val="898989"/>
                </a:solidFill>
              </a:defRPr>
            </a:lvl3pPr>
            <a:lvl4pPr marL="1828800" lvl="3" indent="-228600" algn="l">
              <a:spcBef>
                <a:spcPts val="280"/>
              </a:spcBef>
              <a:spcAft>
                <a:spcPts val="0"/>
              </a:spcAft>
              <a:buClr>
                <a:srgbClr val="898989"/>
              </a:buClr>
              <a:buSzPts val="1400"/>
              <a:buNone/>
              <a:defRPr sz="1400">
                <a:solidFill>
                  <a:srgbClr val="898989"/>
                </a:solidFill>
              </a:defRPr>
            </a:lvl4pPr>
            <a:lvl5pPr marL="2286000" lvl="4" indent="-228600" algn="l">
              <a:spcBef>
                <a:spcPts val="280"/>
              </a:spcBef>
              <a:spcAft>
                <a:spcPts val="0"/>
              </a:spcAft>
              <a:buClr>
                <a:srgbClr val="898989"/>
              </a:buClr>
              <a:buSzPts val="1400"/>
              <a:buNone/>
              <a:defRPr sz="1400">
                <a:solidFill>
                  <a:srgbClr val="898989"/>
                </a:solidFill>
              </a:defRPr>
            </a:lvl5pPr>
            <a:lvl6pPr marL="2743200" lvl="5" indent="-228600" algn="l">
              <a:spcBef>
                <a:spcPts val="280"/>
              </a:spcBef>
              <a:spcAft>
                <a:spcPts val="0"/>
              </a:spcAft>
              <a:buClr>
                <a:srgbClr val="898989"/>
              </a:buClr>
              <a:buSzPts val="1400"/>
              <a:buNone/>
              <a:defRPr sz="1400">
                <a:solidFill>
                  <a:srgbClr val="898989"/>
                </a:solidFill>
              </a:defRPr>
            </a:lvl6pPr>
            <a:lvl7pPr marL="3200400" lvl="6" indent="-228600" algn="l">
              <a:spcBef>
                <a:spcPts val="280"/>
              </a:spcBef>
              <a:spcAft>
                <a:spcPts val="0"/>
              </a:spcAft>
              <a:buClr>
                <a:srgbClr val="898989"/>
              </a:buClr>
              <a:buSzPts val="1400"/>
              <a:buNone/>
              <a:defRPr sz="1400">
                <a:solidFill>
                  <a:srgbClr val="898989"/>
                </a:solidFill>
              </a:defRPr>
            </a:lvl7pPr>
            <a:lvl8pPr marL="3657600" lvl="7" indent="-228600" algn="l">
              <a:spcBef>
                <a:spcPts val="280"/>
              </a:spcBef>
              <a:spcAft>
                <a:spcPts val="0"/>
              </a:spcAft>
              <a:buClr>
                <a:srgbClr val="898989"/>
              </a:buClr>
              <a:buSzPts val="1400"/>
              <a:buNone/>
              <a:defRPr sz="1400">
                <a:solidFill>
                  <a:srgbClr val="898989"/>
                </a:solidFill>
              </a:defRPr>
            </a:lvl8pPr>
            <a:lvl9pPr marL="4114800" lvl="8" indent="-228600" algn="l">
              <a:spcBef>
                <a:spcPts val="280"/>
              </a:spcBef>
              <a:spcAft>
                <a:spcPts val="0"/>
              </a:spcAft>
              <a:buClr>
                <a:srgbClr val="898989"/>
              </a:buClr>
              <a:buSzPts val="1400"/>
              <a:buNone/>
              <a:defRPr sz="1400">
                <a:solidFill>
                  <a:srgbClr val="898989"/>
                </a:solidFill>
              </a:defRPr>
            </a:lvl9pPr>
          </a:lstStyle>
          <a:p>
            <a:r>
              <a:rPr lang="en-ZA"/>
              <a:t>Click to add text</a:t>
            </a:r>
            <a:endParaRPr/>
          </a:p>
        </p:txBody>
      </p:sp>
    </p:spTree>
    <p:extLst>
      <p:ext uri="{BB962C8B-B14F-4D97-AF65-F5344CB8AC3E}">
        <p14:creationId xmlns:p14="http://schemas.microsoft.com/office/powerpoint/2010/main" val="148988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_10">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ADB40B6-2004-4419-A3B1-A4C9C79212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0"/>
          <a:stretch/>
        </p:blipFill>
        <p:spPr>
          <a:xfrm>
            <a:off x="-8587" y="1521229"/>
            <a:ext cx="12200587" cy="5336771"/>
          </a:xfrm>
          <a:prstGeom prst="rect">
            <a:avLst/>
          </a:prstGeom>
        </p:spPr>
      </p:pic>
      <p:sp>
        <p:nvSpPr>
          <p:cNvPr id="20" name="Picture Placeholder 17">
            <a:extLst>
              <a:ext uri="{FF2B5EF4-FFF2-40B4-BE49-F238E27FC236}">
                <a16:creationId xmlns:a16="http://schemas.microsoft.com/office/drawing/2014/main" id="{4973DF8C-3FE8-46DD-8D21-1710D6938ABF}"/>
              </a:ext>
            </a:extLst>
          </p:cNvPr>
          <p:cNvSpPr>
            <a:spLocks noGrp="1"/>
          </p:cNvSpPr>
          <p:nvPr>
            <p:ph type="pic" sz="quarter" idx="11" hasCustomPrompt="1"/>
          </p:nvPr>
        </p:nvSpPr>
        <p:spPr>
          <a:xfrm flipH="1">
            <a:off x="8313" y="-8312"/>
            <a:ext cx="12201402" cy="5777345"/>
          </a:xfrm>
          <a:custGeom>
            <a:avLst/>
            <a:gdLst>
              <a:gd name="connsiteX0" fmla="*/ 0 w 10152062"/>
              <a:gd name="connsiteY0" fmla="*/ 0 h 6858000"/>
              <a:gd name="connsiteX1" fmla="*/ 10152062 w 10152062"/>
              <a:gd name="connsiteY1" fmla="*/ 0 h 6858000"/>
              <a:gd name="connsiteX2" fmla="*/ 10152062 w 10152062"/>
              <a:gd name="connsiteY2" fmla="*/ 6858000 h 6858000"/>
              <a:gd name="connsiteX3" fmla="*/ 0 w 10152062"/>
              <a:gd name="connsiteY3" fmla="*/ 6858000 h 6858000"/>
              <a:gd name="connsiteX4" fmla="*/ 0 w 10152062"/>
              <a:gd name="connsiteY4"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0 w 10152062"/>
              <a:gd name="connsiteY4" fmla="*/ 6858000 h 6858000"/>
              <a:gd name="connsiteX5" fmla="*/ 0 w 10152062"/>
              <a:gd name="connsiteY5"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3579542 w 10152062"/>
              <a:gd name="connsiteY4" fmla="*/ 3590692 h 6858000"/>
              <a:gd name="connsiteX5" fmla="*/ 0 w 10152062"/>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5632526 w 12205046"/>
              <a:gd name="connsiteY4" fmla="*/ 3590692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6792036 w 12205046"/>
              <a:gd name="connsiteY3" fmla="*/ 3773979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7340607 w 12205046"/>
              <a:gd name="connsiteY3" fmla="*/ 5802284 h 6858000"/>
              <a:gd name="connsiteX4" fmla="*/ 13834 w 12205046"/>
              <a:gd name="connsiteY4" fmla="*/ 1653826 h 6858000"/>
              <a:gd name="connsiteX5" fmla="*/ 0 w 12205046"/>
              <a:gd name="connsiteY5" fmla="*/ 0 h 6858000"/>
              <a:gd name="connsiteX0" fmla="*/ 0 w 12205046"/>
              <a:gd name="connsiteY0" fmla="*/ 0 h 5802284"/>
              <a:gd name="connsiteX1" fmla="*/ 12205046 w 12205046"/>
              <a:gd name="connsiteY1" fmla="*/ 0 h 5802284"/>
              <a:gd name="connsiteX2" fmla="*/ 12205046 w 12205046"/>
              <a:gd name="connsiteY2" fmla="*/ 2959331 h 5802284"/>
              <a:gd name="connsiteX3" fmla="*/ 7340607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12262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87324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79011 h 5802284"/>
              <a:gd name="connsiteX5" fmla="*/ 0 w 12205046"/>
              <a:gd name="connsiteY5" fmla="*/ 0 h 5802284"/>
              <a:gd name="connsiteX0" fmla="*/ 0 w 12196734"/>
              <a:gd name="connsiteY0" fmla="*/ 0 h 5810596"/>
              <a:gd name="connsiteX1" fmla="*/ 12196734 w 12196734"/>
              <a:gd name="connsiteY1" fmla="*/ 8312 h 5810596"/>
              <a:gd name="connsiteX2" fmla="*/ 12196734 w 12196734"/>
              <a:gd name="connsiteY2" fmla="*/ 2967643 h 5810596"/>
              <a:gd name="connsiteX3" fmla="*/ 7323983 w 12196734"/>
              <a:gd name="connsiteY3" fmla="*/ 5810596 h 5810596"/>
              <a:gd name="connsiteX4" fmla="*/ 5522 w 12196734"/>
              <a:gd name="connsiteY4" fmla="*/ 1587323 h 5810596"/>
              <a:gd name="connsiteX5" fmla="*/ 0 w 12196734"/>
              <a:gd name="connsiteY5" fmla="*/ 0 h 5810596"/>
              <a:gd name="connsiteX0" fmla="*/ 3123 w 12199857"/>
              <a:gd name="connsiteY0" fmla="*/ 0 h 5810596"/>
              <a:gd name="connsiteX1" fmla="*/ 12199857 w 12199857"/>
              <a:gd name="connsiteY1" fmla="*/ 8312 h 5810596"/>
              <a:gd name="connsiteX2" fmla="*/ 12199857 w 12199857"/>
              <a:gd name="connsiteY2" fmla="*/ 2967643 h 5810596"/>
              <a:gd name="connsiteX3" fmla="*/ 7327106 w 12199857"/>
              <a:gd name="connsiteY3" fmla="*/ 5810596 h 5810596"/>
              <a:gd name="connsiteX4" fmla="*/ 333 w 12199857"/>
              <a:gd name="connsiteY4" fmla="*/ 1587323 h 5810596"/>
              <a:gd name="connsiteX5" fmla="*/ 3123 w 12199857"/>
              <a:gd name="connsiteY5" fmla="*/ 0 h 5810596"/>
              <a:gd name="connsiteX0" fmla="*/ 3123 w 12199857"/>
              <a:gd name="connsiteY0" fmla="*/ 0 h 5769032"/>
              <a:gd name="connsiteX1" fmla="*/ 12199857 w 12199857"/>
              <a:gd name="connsiteY1" fmla="*/ 8312 h 5769032"/>
              <a:gd name="connsiteX2" fmla="*/ 12199857 w 12199857"/>
              <a:gd name="connsiteY2" fmla="*/ 2967643 h 5769032"/>
              <a:gd name="connsiteX3" fmla="*/ 7327106 w 12199857"/>
              <a:gd name="connsiteY3" fmla="*/ 5769032 h 5769032"/>
              <a:gd name="connsiteX4" fmla="*/ 333 w 12199857"/>
              <a:gd name="connsiteY4" fmla="*/ 1587323 h 5769032"/>
              <a:gd name="connsiteX5" fmla="*/ 3123 w 12199857"/>
              <a:gd name="connsiteY5" fmla="*/ 0 h 5769032"/>
              <a:gd name="connsiteX0" fmla="*/ 3123 w 12199857"/>
              <a:gd name="connsiteY0" fmla="*/ 0 h 5777345"/>
              <a:gd name="connsiteX1" fmla="*/ 12199857 w 12199857"/>
              <a:gd name="connsiteY1" fmla="*/ 8312 h 5777345"/>
              <a:gd name="connsiteX2" fmla="*/ 12199857 w 12199857"/>
              <a:gd name="connsiteY2" fmla="*/ 2967643 h 5777345"/>
              <a:gd name="connsiteX3" fmla="*/ 7335418 w 12199857"/>
              <a:gd name="connsiteY3" fmla="*/ 5777345 h 5777345"/>
              <a:gd name="connsiteX4" fmla="*/ 333 w 12199857"/>
              <a:gd name="connsiteY4" fmla="*/ 1587323 h 5777345"/>
              <a:gd name="connsiteX5" fmla="*/ 3123 w 12199857"/>
              <a:gd name="connsiteY5" fmla="*/ 0 h 577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857" h="5777345">
                <a:moveTo>
                  <a:pt x="3123" y="0"/>
                </a:moveTo>
                <a:lnTo>
                  <a:pt x="12199857" y="8312"/>
                </a:lnTo>
                <a:lnTo>
                  <a:pt x="12199857" y="2967643"/>
                </a:lnTo>
                <a:lnTo>
                  <a:pt x="7335418" y="5777345"/>
                </a:lnTo>
                <a:lnTo>
                  <a:pt x="333" y="1587323"/>
                </a:lnTo>
                <a:cubicBezTo>
                  <a:pt x="-1508" y="1058215"/>
                  <a:pt x="4964" y="529108"/>
                  <a:pt x="3123" y="0"/>
                </a:cubicBezTo>
                <a:close/>
              </a:path>
            </a:pathLst>
          </a:custGeom>
          <a:solidFill>
            <a:schemeClr val="bg1">
              <a:lumMod val="85000"/>
            </a:schemeClr>
          </a:solidFill>
        </p:spPr>
        <p:txBody>
          <a:bodyPr tIns="365760" anchor="t">
            <a:norm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r>
              <a:rPr lang="en-ZA"/>
              <a:t>To add an image click on the Picture icon. Do not copy &amp; paste images here!</a:t>
            </a:r>
            <a:endParaRPr lang="en-US"/>
          </a:p>
        </p:txBody>
      </p:sp>
      <p:sp>
        <p:nvSpPr>
          <p:cNvPr id="6" name="Text Placeholder 3">
            <a:extLst>
              <a:ext uri="{FF2B5EF4-FFF2-40B4-BE49-F238E27FC236}">
                <a16:creationId xmlns:a16="http://schemas.microsoft.com/office/drawing/2014/main" id="{C4446CF4-10D5-4752-AC61-52BF6B598CC8}"/>
              </a:ext>
            </a:extLst>
          </p:cNvPr>
          <p:cNvSpPr>
            <a:spLocks noGrp="1"/>
          </p:cNvSpPr>
          <p:nvPr>
            <p:ph type="body" sz="quarter" idx="20" hasCustomPrompt="1"/>
          </p:nvPr>
        </p:nvSpPr>
        <p:spPr>
          <a:xfrm>
            <a:off x="8069343" y="4220561"/>
            <a:ext cx="3954571" cy="1268269"/>
          </a:xfrm>
          <a:prstGeom prst="rect">
            <a:avLst/>
          </a:prstGeom>
        </p:spPr>
        <p:txBody>
          <a:bodyPr anchor="b" anchorCtr="0"/>
          <a:lstStyle>
            <a:lvl1pPr marL="0" indent="0" algn="r">
              <a:lnSpc>
                <a:spcPct val="100000"/>
              </a:lnSpc>
              <a:spcBef>
                <a:spcPts val="0"/>
              </a:spcBef>
              <a:buNone/>
              <a:defRPr sz="3200" b="1">
                <a:solidFill>
                  <a:srgbClr val="181C19"/>
                </a:solidFill>
                <a:latin typeface="Arial" panose="020B0604020202020204" pitchFamily="34" charset="0"/>
                <a:cs typeface="Arial" panose="020B0604020202020204" pitchFamily="34" charset="0"/>
              </a:defRPr>
            </a:lvl1pPr>
            <a:lvl2pPr marL="457200" indent="0" algn="r">
              <a:buNone/>
              <a:defRPr sz="1600" b="1">
                <a:latin typeface="Arial" panose="020B0604020202020204" pitchFamily="34" charset="0"/>
                <a:cs typeface="Arial" panose="020B0604020202020204" pitchFamily="34" charset="0"/>
              </a:defRPr>
            </a:lvl2pPr>
            <a:lvl3pPr marL="914400" indent="0" algn="r">
              <a:buNone/>
              <a:defRPr sz="1600" b="1">
                <a:latin typeface="Arial" panose="020B0604020202020204" pitchFamily="34" charset="0"/>
                <a:cs typeface="Arial" panose="020B0604020202020204" pitchFamily="34" charset="0"/>
              </a:defRPr>
            </a:lvl3pPr>
            <a:lvl4pPr marL="1371600" indent="0" algn="r">
              <a:buNone/>
              <a:defRPr sz="1600" b="1">
                <a:latin typeface="Arial" panose="020B0604020202020204" pitchFamily="34" charset="0"/>
                <a:cs typeface="Arial" panose="020B0604020202020204" pitchFamily="34" charset="0"/>
              </a:defRPr>
            </a:lvl4pPr>
            <a:lvl5pPr marL="1828800" indent="0" algn="r">
              <a:buNone/>
              <a:defRPr sz="1600" b="1">
                <a:latin typeface="Arial" panose="020B0604020202020204" pitchFamily="34" charset="0"/>
                <a:cs typeface="Arial" panose="020B0604020202020204" pitchFamily="34" charset="0"/>
              </a:defRPr>
            </a:lvl5pPr>
          </a:lstStyle>
          <a:p>
            <a:pPr lvl="0"/>
            <a:r>
              <a:rPr lang="en-US"/>
              <a:t>Click to add text</a:t>
            </a:r>
          </a:p>
        </p:txBody>
      </p:sp>
      <p:sp>
        <p:nvSpPr>
          <p:cNvPr id="7" name="Text Placeholder 6">
            <a:extLst>
              <a:ext uri="{FF2B5EF4-FFF2-40B4-BE49-F238E27FC236}">
                <a16:creationId xmlns:a16="http://schemas.microsoft.com/office/drawing/2014/main" id="{85835B47-7DBC-414B-90F3-08606EB68268}"/>
              </a:ext>
            </a:extLst>
          </p:cNvPr>
          <p:cNvSpPr>
            <a:spLocks noGrp="1"/>
          </p:cNvSpPr>
          <p:nvPr>
            <p:ph type="body" sz="quarter" idx="21" hasCustomPrompt="1"/>
          </p:nvPr>
        </p:nvSpPr>
        <p:spPr>
          <a:xfrm>
            <a:off x="6212265" y="5516505"/>
            <a:ext cx="5811650" cy="1177506"/>
          </a:xfrm>
          <a:prstGeom prst="rect">
            <a:avLst/>
          </a:prstGeom>
        </p:spPr>
        <p:txBody>
          <a:bodyPr/>
          <a:lstStyle>
            <a:lvl1pPr marL="0" indent="0" algn="r">
              <a:lnSpc>
                <a:spcPct val="100000"/>
              </a:lnSpc>
              <a:spcBef>
                <a:spcPts val="0"/>
              </a:spcBef>
              <a:buNone/>
              <a:defRPr sz="1600">
                <a:solidFill>
                  <a:srgbClr val="181C19"/>
                </a:solidFill>
                <a:latin typeface="Arial" panose="020B0604020202020204" pitchFamily="34" charset="0"/>
                <a:cs typeface="Arial" panose="020B0604020202020204" pitchFamily="34" charset="0"/>
              </a:defRPr>
            </a:lvl1pPr>
            <a:lvl2pPr marL="457200" indent="0" algn="r">
              <a:buNone/>
              <a:defRPr sz="1200">
                <a:latin typeface="Arial" panose="020B0604020202020204" pitchFamily="34" charset="0"/>
                <a:cs typeface="Arial" panose="020B0604020202020204" pitchFamily="34" charset="0"/>
              </a:defRPr>
            </a:lvl2pPr>
            <a:lvl3pPr marL="914400" indent="0" algn="r">
              <a:buNone/>
              <a:defRPr sz="1200">
                <a:latin typeface="Arial" panose="020B0604020202020204" pitchFamily="34" charset="0"/>
                <a:cs typeface="Arial" panose="020B0604020202020204" pitchFamily="34" charset="0"/>
              </a:defRPr>
            </a:lvl3pPr>
            <a:lvl4pPr marL="1371600" indent="0" algn="r">
              <a:buNone/>
              <a:defRPr sz="1200">
                <a:latin typeface="Arial" panose="020B0604020202020204" pitchFamily="34" charset="0"/>
                <a:cs typeface="Arial" panose="020B0604020202020204" pitchFamily="34" charset="0"/>
              </a:defRPr>
            </a:lvl4pPr>
            <a:lvl5pPr marL="1828800" indent="0" algn="r">
              <a:buNone/>
              <a:defRPr sz="1200">
                <a:latin typeface="Arial" panose="020B0604020202020204" pitchFamily="34" charset="0"/>
                <a:cs typeface="Arial" panose="020B0604020202020204" pitchFamily="34" charset="0"/>
              </a:defRPr>
            </a:lvl5pPr>
          </a:lstStyle>
          <a:p>
            <a:pPr lvl="0"/>
            <a:r>
              <a:rPr lang="en-US"/>
              <a:t>Click to add text</a:t>
            </a:r>
          </a:p>
        </p:txBody>
      </p:sp>
      <p:sp>
        <p:nvSpPr>
          <p:cNvPr id="8" name="Isosceles Triangle 11">
            <a:extLst>
              <a:ext uri="{FF2B5EF4-FFF2-40B4-BE49-F238E27FC236}">
                <a16:creationId xmlns:a16="http://schemas.microsoft.com/office/drawing/2014/main" id="{919F00B1-B329-4C89-9FD3-949B767489B7}"/>
              </a:ext>
            </a:extLst>
          </p:cNvPr>
          <p:cNvSpPr/>
          <p:nvPr userDrawn="1"/>
        </p:nvSpPr>
        <p:spPr>
          <a:xfrm rot="5400000" flipV="1">
            <a:off x="10519503" y="1983519"/>
            <a:ext cx="1808510" cy="155505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717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_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867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_2">
    <p:spTree>
      <p:nvGrpSpPr>
        <p:cNvPr id="1" name=""/>
        <p:cNvGrpSpPr/>
        <p:nvPr/>
      </p:nvGrpSpPr>
      <p:grpSpPr>
        <a:xfrm>
          <a:off x="0" y="0"/>
          <a:ext cx="0" cy="0"/>
          <a:chOff x="0" y="0"/>
          <a:chExt cx="0" cy="0"/>
        </a:xfrm>
      </p:grpSpPr>
      <p:sp>
        <p:nvSpPr>
          <p:cNvPr id="4" name="Google Shape;20;p24">
            <a:extLst>
              <a:ext uri="{FF2B5EF4-FFF2-40B4-BE49-F238E27FC236}">
                <a16:creationId xmlns:a16="http://schemas.microsoft.com/office/drawing/2014/main" id="{505FAEF7-36F7-45FB-BB85-9C811B149F15}"/>
              </a:ext>
            </a:extLst>
          </p:cNvPr>
          <p:cNvSpPr/>
          <p:nvPr userDrawn="1"/>
        </p:nvSpPr>
        <p:spPr>
          <a:xfrm>
            <a:off x="-8968" y="0"/>
            <a:ext cx="12192000" cy="6858000"/>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Google Shape;105;p9" descr="zLogo.emf">
            <a:extLst>
              <a:ext uri="{FF2B5EF4-FFF2-40B4-BE49-F238E27FC236}">
                <a16:creationId xmlns:a16="http://schemas.microsoft.com/office/drawing/2014/main" id="{F74E4D44-D4CF-4290-84E2-83FD065B9BAD}"/>
              </a:ext>
            </a:extLst>
          </p:cNvPr>
          <p:cNvPicPr preferRelativeResize="0"/>
          <p:nvPr userDrawn="1"/>
        </p:nvPicPr>
        <p:blipFill rotWithShape="1">
          <a:blip r:embed="rId2">
            <a:alphaModFix/>
          </a:blip>
          <a:srcRect/>
          <a:stretch/>
        </p:blipFill>
        <p:spPr>
          <a:xfrm>
            <a:off x="10531863" y="150898"/>
            <a:ext cx="1295741" cy="323936"/>
          </a:xfrm>
          <a:prstGeom prst="rect">
            <a:avLst/>
          </a:prstGeom>
          <a:noFill/>
          <a:ln>
            <a:noFill/>
          </a:ln>
        </p:spPr>
      </p:pic>
      <p:grpSp>
        <p:nvGrpSpPr>
          <p:cNvPr id="2" name="Group 1">
            <a:extLst>
              <a:ext uri="{FF2B5EF4-FFF2-40B4-BE49-F238E27FC236}">
                <a16:creationId xmlns:a16="http://schemas.microsoft.com/office/drawing/2014/main" id="{CA99FDE9-74D8-4E45-B604-EB847C230A7E}"/>
              </a:ext>
            </a:extLst>
          </p:cNvPr>
          <p:cNvGrpSpPr/>
          <p:nvPr userDrawn="1"/>
        </p:nvGrpSpPr>
        <p:grpSpPr>
          <a:xfrm>
            <a:off x="-9325" y="-4763"/>
            <a:ext cx="12201688" cy="4929465"/>
            <a:chOff x="-9325" y="-4763"/>
            <a:chExt cx="12201688" cy="4929465"/>
          </a:xfrm>
        </p:grpSpPr>
        <p:sp>
          <p:nvSpPr>
            <p:cNvPr id="6" name="Isosceles Triangle 11">
              <a:extLst>
                <a:ext uri="{FF2B5EF4-FFF2-40B4-BE49-F238E27FC236}">
                  <a16:creationId xmlns:a16="http://schemas.microsoft.com/office/drawing/2014/main" id="{004F0215-98EA-47FF-84F7-E24A9690D28D}"/>
                </a:ext>
              </a:extLst>
            </p:cNvPr>
            <p:cNvSpPr/>
            <p:nvPr userDrawn="1"/>
          </p:nvSpPr>
          <p:spPr>
            <a:xfrm rot="16200000" flipH="1" flipV="1">
              <a:off x="224089" y="-234120"/>
              <a:ext cx="1198070" cy="166489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552" h="3263659">
                  <a:moveTo>
                    <a:pt x="-1" y="3254349"/>
                  </a:moveTo>
                  <a:cubicBezTo>
                    <a:pt x="461" y="2442254"/>
                    <a:pt x="924" y="1630160"/>
                    <a:pt x="1386" y="818065"/>
                  </a:cubicBezTo>
                  <a:lnTo>
                    <a:pt x="440532" y="0"/>
                  </a:lnTo>
                  <a:lnTo>
                    <a:pt x="2348552" y="3263660"/>
                  </a:lnTo>
                  <a:lnTo>
                    <a:pt x="-1" y="32543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1">
              <a:extLst>
                <a:ext uri="{FF2B5EF4-FFF2-40B4-BE49-F238E27FC236}">
                  <a16:creationId xmlns:a16="http://schemas.microsoft.com/office/drawing/2014/main" id="{A8CB1411-7019-4BCF-B301-658A71DCF4AC}"/>
                </a:ext>
              </a:extLst>
            </p:cNvPr>
            <p:cNvSpPr/>
            <p:nvPr userDrawn="1"/>
          </p:nvSpPr>
          <p:spPr>
            <a:xfrm rot="5400000" flipV="1">
              <a:off x="10974879" y="3707217"/>
              <a:ext cx="1309224" cy="112574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11">
              <a:extLst>
                <a:ext uri="{FF2B5EF4-FFF2-40B4-BE49-F238E27FC236}">
                  <a16:creationId xmlns:a16="http://schemas.microsoft.com/office/drawing/2014/main" id="{D2CBD188-FBCA-41E8-A4F0-2C786499CF66}"/>
                </a:ext>
              </a:extLst>
            </p:cNvPr>
            <p:cNvSpPr/>
            <p:nvPr userDrawn="1"/>
          </p:nvSpPr>
          <p:spPr>
            <a:xfrm rot="5400000" flipV="1">
              <a:off x="11277086" y="3834469"/>
              <a:ext cx="983855" cy="84597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7BC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1">
              <a:extLst>
                <a:ext uri="{FF2B5EF4-FFF2-40B4-BE49-F238E27FC236}">
                  <a16:creationId xmlns:a16="http://schemas.microsoft.com/office/drawing/2014/main" id="{EF9C4AD9-DE58-4D24-99D1-84A9B67AFD9A}"/>
                </a:ext>
              </a:extLst>
            </p:cNvPr>
            <p:cNvSpPr/>
            <p:nvPr userDrawn="1"/>
          </p:nvSpPr>
          <p:spPr>
            <a:xfrm rot="16200000" flipH="1" flipV="1">
              <a:off x="164455" y="-178026"/>
              <a:ext cx="1033879" cy="1380406"/>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04" h="3263696">
                  <a:moveTo>
                    <a:pt x="0" y="3263696"/>
                  </a:moveTo>
                  <a:cubicBezTo>
                    <a:pt x="3545" y="2464807"/>
                    <a:pt x="7086" y="1688421"/>
                    <a:pt x="10631" y="889532"/>
                  </a:cubicBezTo>
                  <a:lnTo>
                    <a:pt x="536384" y="0"/>
                  </a:lnTo>
                  <a:lnTo>
                    <a:pt x="2444404" y="3263660"/>
                  </a:lnTo>
                  <a:lnTo>
                    <a:pt x="0" y="3263696"/>
                  </a:lnTo>
                  <a:close/>
                </a:path>
              </a:pathLst>
            </a:custGeom>
            <a:solidFill>
              <a:srgbClr val="007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3906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_3">
    <p:spTree>
      <p:nvGrpSpPr>
        <p:cNvPr id="1" name=""/>
        <p:cNvGrpSpPr/>
        <p:nvPr/>
      </p:nvGrpSpPr>
      <p:grpSpPr>
        <a:xfrm>
          <a:off x="0" y="0"/>
          <a:ext cx="0" cy="0"/>
          <a:chOff x="0" y="0"/>
          <a:chExt cx="0" cy="0"/>
        </a:xfrm>
      </p:grpSpPr>
      <p:sp>
        <p:nvSpPr>
          <p:cNvPr id="4" name="Google Shape;20;p24">
            <a:extLst>
              <a:ext uri="{FF2B5EF4-FFF2-40B4-BE49-F238E27FC236}">
                <a16:creationId xmlns:a16="http://schemas.microsoft.com/office/drawing/2014/main" id="{505FAEF7-36F7-45FB-BB85-9C811B149F15}"/>
              </a:ext>
            </a:extLst>
          </p:cNvPr>
          <p:cNvSpPr/>
          <p:nvPr userDrawn="1"/>
        </p:nvSpPr>
        <p:spPr>
          <a:xfrm>
            <a:off x="-8968" y="0"/>
            <a:ext cx="12192000" cy="6858000"/>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Google Shape;105;p9" descr="zLogo.emf">
            <a:extLst>
              <a:ext uri="{FF2B5EF4-FFF2-40B4-BE49-F238E27FC236}">
                <a16:creationId xmlns:a16="http://schemas.microsoft.com/office/drawing/2014/main" id="{F74E4D44-D4CF-4290-84E2-83FD065B9BAD}"/>
              </a:ext>
            </a:extLst>
          </p:cNvPr>
          <p:cNvPicPr preferRelativeResize="0"/>
          <p:nvPr userDrawn="1"/>
        </p:nvPicPr>
        <p:blipFill rotWithShape="1">
          <a:blip r:embed="rId2">
            <a:alphaModFix/>
          </a:blip>
          <a:srcRect/>
          <a:stretch/>
        </p:blipFill>
        <p:spPr>
          <a:xfrm>
            <a:off x="10531863" y="150898"/>
            <a:ext cx="1295741" cy="323936"/>
          </a:xfrm>
          <a:prstGeom prst="rect">
            <a:avLst/>
          </a:prstGeom>
          <a:noFill/>
          <a:ln>
            <a:noFill/>
          </a:ln>
        </p:spPr>
      </p:pic>
      <p:grpSp>
        <p:nvGrpSpPr>
          <p:cNvPr id="2" name="Group 1">
            <a:extLst>
              <a:ext uri="{FF2B5EF4-FFF2-40B4-BE49-F238E27FC236}">
                <a16:creationId xmlns:a16="http://schemas.microsoft.com/office/drawing/2014/main" id="{CA99FDE9-74D8-4E45-B604-EB847C230A7E}"/>
              </a:ext>
            </a:extLst>
          </p:cNvPr>
          <p:cNvGrpSpPr/>
          <p:nvPr userDrawn="1"/>
        </p:nvGrpSpPr>
        <p:grpSpPr>
          <a:xfrm>
            <a:off x="-9325" y="-4763"/>
            <a:ext cx="12201688" cy="4929465"/>
            <a:chOff x="-9325" y="-4763"/>
            <a:chExt cx="12201688" cy="4929465"/>
          </a:xfrm>
        </p:grpSpPr>
        <p:sp>
          <p:nvSpPr>
            <p:cNvPr id="6" name="Isosceles Triangle 11">
              <a:extLst>
                <a:ext uri="{FF2B5EF4-FFF2-40B4-BE49-F238E27FC236}">
                  <a16:creationId xmlns:a16="http://schemas.microsoft.com/office/drawing/2014/main" id="{004F0215-98EA-47FF-84F7-E24A9690D28D}"/>
                </a:ext>
              </a:extLst>
            </p:cNvPr>
            <p:cNvSpPr/>
            <p:nvPr userDrawn="1"/>
          </p:nvSpPr>
          <p:spPr>
            <a:xfrm rot="16200000" flipH="1" flipV="1">
              <a:off x="224089" y="-234120"/>
              <a:ext cx="1198070" cy="166489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552" h="3263659">
                  <a:moveTo>
                    <a:pt x="-1" y="3254349"/>
                  </a:moveTo>
                  <a:cubicBezTo>
                    <a:pt x="461" y="2442254"/>
                    <a:pt x="924" y="1630160"/>
                    <a:pt x="1386" y="818065"/>
                  </a:cubicBezTo>
                  <a:lnTo>
                    <a:pt x="440532" y="0"/>
                  </a:lnTo>
                  <a:lnTo>
                    <a:pt x="2348552" y="3263660"/>
                  </a:lnTo>
                  <a:lnTo>
                    <a:pt x="-1" y="32543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1">
              <a:extLst>
                <a:ext uri="{FF2B5EF4-FFF2-40B4-BE49-F238E27FC236}">
                  <a16:creationId xmlns:a16="http://schemas.microsoft.com/office/drawing/2014/main" id="{A8CB1411-7019-4BCF-B301-658A71DCF4AC}"/>
                </a:ext>
              </a:extLst>
            </p:cNvPr>
            <p:cNvSpPr/>
            <p:nvPr userDrawn="1"/>
          </p:nvSpPr>
          <p:spPr>
            <a:xfrm rot="5400000" flipV="1">
              <a:off x="10974879" y="3707217"/>
              <a:ext cx="1309224" cy="112574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11">
              <a:extLst>
                <a:ext uri="{FF2B5EF4-FFF2-40B4-BE49-F238E27FC236}">
                  <a16:creationId xmlns:a16="http://schemas.microsoft.com/office/drawing/2014/main" id="{D2CBD188-FBCA-41E8-A4F0-2C786499CF66}"/>
                </a:ext>
              </a:extLst>
            </p:cNvPr>
            <p:cNvSpPr/>
            <p:nvPr userDrawn="1"/>
          </p:nvSpPr>
          <p:spPr>
            <a:xfrm rot="5400000" flipV="1">
              <a:off x="11277086" y="3834469"/>
              <a:ext cx="983855" cy="84597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1">
              <a:extLst>
                <a:ext uri="{FF2B5EF4-FFF2-40B4-BE49-F238E27FC236}">
                  <a16:creationId xmlns:a16="http://schemas.microsoft.com/office/drawing/2014/main" id="{EF9C4AD9-DE58-4D24-99D1-84A9B67AFD9A}"/>
                </a:ext>
              </a:extLst>
            </p:cNvPr>
            <p:cNvSpPr/>
            <p:nvPr userDrawn="1"/>
          </p:nvSpPr>
          <p:spPr>
            <a:xfrm rot="16200000" flipH="1" flipV="1">
              <a:off x="164455" y="-178026"/>
              <a:ext cx="1033879" cy="1380406"/>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04" h="3263696">
                  <a:moveTo>
                    <a:pt x="0" y="3263696"/>
                  </a:moveTo>
                  <a:cubicBezTo>
                    <a:pt x="3545" y="2464807"/>
                    <a:pt x="7086" y="1688421"/>
                    <a:pt x="10631" y="889532"/>
                  </a:cubicBezTo>
                  <a:lnTo>
                    <a:pt x="536384" y="0"/>
                  </a:lnTo>
                  <a:lnTo>
                    <a:pt x="2444404" y="3263660"/>
                  </a:lnTo>
                  <a:lnTo>
                    <a:pt x="0" y="3263696"/>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3990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4">
    <p:spTree>
      <p:nvGrpSpPr>
        <p:cNvPr id="1" name=""/>
        <p:cNvGrpSpPr/>
        <p:nvPr/>
      </p:nvGrpSpPr>
      <p:grpSpPr>
        <a:xfrm>
          <a:off x="0" y="0"/>
          <a:ext cx="0" cy="0"/>
          <a:chOff x="0" y="0"/>
          <a:chExt cx="0" cy="0"/>
        </a:xfrm>
      </p:grpSpPr>
      <p:sp>
        <p:nvSpPr>
          <p:cNvPr id="2" name="Google Shape;20;p24">
            <a:extLst>
              <a:ext uri="{FF2B5EF4-FFF2-40B4-BE49-F238E27FC236}">
                <a16:creationId xmlns:a16="http://schemas.microsoft.com/office/drawing/2014/main" id="{0886EC60-9B9A-4DA9-A4E1-0650E0C0E065}"/>
              </a:ext>
            </a:extLst>
          </p:cNvPr>
          <p:cNvSpPr/>
          <p:nvPr userDrawn="1"/>
        </p:nvSpPr>
        <p:spPr>
          <a:xfrm>
            <a:off x="0" y="0"/>
            <a:ext cx="12192000" cy="6918385"/>
          </a:xfrm>
          <a:prstGeom prst="rect">
            <a:avLst/>
          </a:prstGeom>
          <a:solidFill>
            <a:srgbClr val="007E7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05;p9" descr="zLogo.emf">
            <a:extLst>
              <a:ext uri="{FF2B5EF4-FFF2-40B4-BE49-F238E27FC236}">
                <a16:creationId xmlns:a16="http://schemas.microsoft.com/office/drawing/2014/main" id="{CF12B69E-91E1-42B8-BFEB-606C666FF355}"/>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10531863" y="150898"/>
            <a:ext cx="1295741" cy="323936"/>
          </a:xfrm>
          <a:prstGeom prst="rect">
            <a:avLst/>
          </a:prstGeom>
          <a:noFill/>
          <a:ln>
            <a:noFill/>
          </a:ln>
        </p:spPr>
      </p:pic>
      <p:grpSp>
        <p:nvGrpSpPr>
          <p:cNvPr id="10" name="Group 9">
            <a:extLst>
              <a:ext uri="{FF2B5EF4-FFF2-40B4-BE49-F238E27FC236}">
                <a16:creationId xmlns:a16="http://schemas.microsoft.com/office/drawing/2014/main" id="{181D9734-2B2B-4096-AC0F-E3E0813A1A88}"/>
              </a:ext>
            </a:extLst>
          </p:cNvPr>
          <p:cNvGrpSpPr/>
          <p:nvPr userDrawn="1"/>
        </p:nvGrpSpPr>
        <p:grpSpPr>
          <a:xfrm>
            <a:off x="-9325" y="-4763"/>
            <a:ext cx="12201688" cy="4929465"/>
            <a:chOff x="-9325" y="-4763"/>
            <a:chExt cx="12201688" cy="4929465"/>
          </a:xfrm>
        </p:grpSpPr>
        <p:sp>
          <p:nvSpPr>
            <p:cNvPr id="13" name="Isosceles Triangle 11">
              <a:extLst>
                <a:ext uri="{FF2B5EF4-FFF2-40B4-BE49-F238E27FC236}">
                  <a16:creationId xmlns:a16="http://schemas.microsoft.com/office/drawing/2014/main" id="{672D2AA2-BC53-427E-AAC9-4F0AEE27AA4C}"/>
                </a:ext>
              </a:extLst>
            </p:cNvPr>
            <p:cNvSpPr/>
            <p:nvPr userDrawn="1"/>
          </p:nvSpPr>
          <p:spPr>
            <a:xfrm rot="16200000" flipH="1" flipV="1">
              <a:off x="224089" y="-234120"/>
              <a:ext cx="1198070" cy="166489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552" h="3263659">
                  <a:moveTo>
                    <a:pt x="-1" y="3254349"/>
                  </a:moveTo>
                  <a:cubicBezTo>
                    <a:pt x="461" y="2442254"/>
                    <a:pt x="924" y="1630160"/>
                    <a:pt x="1386" y="818065"/>
                  </a:cubicBezTo>
                  <a:lnTo>
                    <a:pt x="440532" y="0"/>
                  </a:lnTo>
                  <a:lnTo>
                    <a:pt x="2348552" y="3263660"/>
                  </a:lnTo>
                  <a:lnTo>
                    <a:pt x="-1" y="32543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1">
              <a:extLst>
                <a:ext uri="{FF2B5EF4-FFF2-40B4-BE49-F238E27FC236}">
                  <a16:creationId xmlns:a16="http://schemas.microsoft.com/office/drawing/2014/main" id="{F6D993D0-8DA6-4E85-A27D-429216B2FD4F}"/>
                </a:ext>
              </a:extLst>
            </p:cNvPr>
            <p:cNvSpPr/>
            <p:nvPr userDrawn="1"/>
          </p:nvSpPr>
          <p:spPr>
            <a:xfrm rot="5400000" flipV="1">
              <a:off x="10974879" y="3707217"/>
              <a:ext cx="1309224" cy="112574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1">
              <a:extLst>
                <a:ext uri="{FF2B5EF4-FFF2-40B4-BE49-F238E27FC236}">
                  <a16:creationId xmlns:a16="http://schemas.microsoft.com/office/drawing/2014/main" id="{F7116808-378B-40B3-A3D2-F415758322F7}"/>
                </a:ext>
              </a:extLst>
            </p:cNvPr>
            <p:cNvSpPr/>
            <p:nvPr userDrawn="1"/>
          </p:nvSpPr>
          <p:spPr>
            <a:xfrm rot="5400000" flipV="1">
              <a:off x="11277086" y="3834469"/>
              <a:ext cx="983855" cy="84597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7BC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1">
              <a:extLst>
                <a:ext uri="{FF2B5EF4-FFF2-40B4-BE49-F238E27FC236}">
                  <a16:creationId xmlns:a16="http://schemas.microsoft.com/office/drawing/2014/main" id="{323F7013-77AC-4E97-B74D-4FB69136AF96}"/>
                </a:ext>
              </a:extLst>
            </p:cNvPr>
            <p:cNvSpPr/>
            <p:nvPr userDrawn="1"/>
          </p:nvSpPr>
          <p:spPr>
            <a:xfrm rot="16200000" flipH="1" flipV="1">
              <a:off x="164455" y="-178026"/>
              <a:ext cx="1033879" cy="1380406"/>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04" h="3263696">
                  <a:moveTo>
                    <a:pt x="0" y="3263696"/>
                  </a:moveTo>
                  <a:cubicBezTo>
                    <a:pt x="3545" y="2464807"/>
                    <a:pt x="7086" y="1688421"/>
                    <a:pt x="10631" y="889532"/>
                  </a:cubicBezTo>
                  <a:lnTo>
                    <a:pt x="536384" y="0"/>
                  </a:lnTo>
                  <a:lnTo>
                    <a:pt x="2444404" y="3263660"/>
                  </a:lnTo>
                  <a:lnTo>
                    <a:pt x="0" y="3263696"/>
                  </a:lnTo>
                  <a:close/>
                </a:path>
              </a:pathLst>
            </a:custGeom>
            <a:solidFill>
              <a:srgbClr val="7BC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2277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_5">
    <p:spTree>
      <p:nvGrpSpPr>
        <p:cNvPr id="1" name=""/>
        <p:cNvGrpSpPr/>
        <p:nvPr/>
      </p:nvGrpSpPr>
      <p:grpSpPr>
        <a:xfrm>
          <a:off x="0" y="0"/>
          <a:ext cx="0" cy="0"/>
          <a:chOff x="0" y="0"/>
          <a:chExt cx="0" cy="0"/>
        </a:xfrm>
      </p:grpSpPr>
      <p:sp>
        <p:nvSpPr>
          <p:cNvPr id="2" name="Google Shape;20;p24">
            <a:extLst>
              <a:ext uri="{FF2B5EF4-FFF2-40B4-BE49-F238E27FC236}">
                <a16:creationId xmlns:a16="http://schemas.microsoft.com/office/drawing/2014/main" id="{0886EC60-9B9A-4DA9-A4E1-0650E0C0E065}"/>
              </a:ext>
            </a:extLst>
          </p:cNvPr>
          <p:cNvSpPr/>
          <p:nvPr userDrawn="1"/>
        </p:nvSpPr>
        <p:spPr>
          <a:xfrm>
            <a:off x="0" y="0"/>
            <a:ext cx="12192000" cy="6918385"/>
          </a:xfrm>
          <a:prstGeom prst="rect">
            <a:avLst/>
          </a:prstGeom>
          <a:solidFill>
            <a:srgbClr val="64337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05;p9" descr="zLogo.emf">
            <a:extLst>
              <a:ext uri="{FF2B5EF4-FFF2-40B4-BE49-F238E27FC236}">
                <a16:creationId xmlns:a16="http://schemas.microsoft.com/office/drawing/2014/main" id="{CF12B69E-91E1-42B8-BFEB-606C666FF355}"/>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10531863" y="150898"/>
            <a:ext cx="1295741" cy="323936"/>
          </a:xfrm>
          <a:prstGeom prst="rect">
            <a:avLst/>
          </a:prstGeom>
          <a:noFill/>
          <a:ln>
            <a:noFill/>
          </a:ln>
        </p:spPr>
      </p:pic>
      <p:grpSp>
        <p:nvGrpSpPr>
          <p:cNvPr id="10" name="Group 9">
            <a:extLst>
              <a:ext uri="{FF2B5EF4-FFF2-40B4-BE49-F238E27FC236}">
                <a16:creationId xmlns:a16="http://schemas.microsoft.com/office/drawing/2014/main" id="{181D9734-2B2B-4096-AC0F-E3E0813A1A88}"/>
              </a:ext>
            </a:extLst>
          </p:cNvPr>
          <p:cNvGrpSpPr/>
          <p:nvPr userDrawn="1"/>
        </p:nvGrpSpPr>
        <p:grpSpPr>
          <a:xfrm>
            <a:off x="-9325" y="-4763"/>
            <a:ext cx="12201688" cy="4929465"/>
            <a:chOff x="-9325" y="-4763"/>
            <a:chExt cx="12201688" cy="4929465"/>
          </a:xfrm>
        </p:grpSpPr>
        <p:sp>
          <p:nvSpPr>
            <p:cNvPr id="13" name="Isosceles Triangle 11">
              <a:extLst>
                <a:ext uri="{FF2B5EF4-FFF2-40B4-BE49-F238E27FC236}">
                  <a16:creationId xmlns:a16="http://schemas.microsoft.com/office/drawing/2014/main" id="{672D2AA2-BC53-427E-AAC9-4F0AEE27AA4C}"/>
                </a:ext>
              </a:extLst>
            </p:cNvPr>
            <p:cNvSpPr/>
            <p:nvPr userDrawn="1"/>
          </p:nvSpPr>
          <p:spPr>
            <a:xfrm rot="16200000" flipH="1" flipV="1">
              <a:off x="224089" y="-234120"/>
              <a:ext cx="1198070" cy="166489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552" h="3263659">
                  <a:moveTo>
                    <a:pt x="-1" y="3254349"/>
                  </a:moveTo>
                  <a:cubicBezTo>
                    <a:pt x="461" y="2442254"/>
                    <a:pt x="924" y="1630160"/>
                    <a:pt x="1386" y="818065"/>
                  </a:cubicBezTo>
                  <a:lnTo>
                    <a:pt x="440532" y="0"/>
                  </a:lnTo>
                  <a:lnTo>
                    <a:pt x="2348552" y="3263660"/>
                  </a:lnTo>
                  <a:lnTo>
                    <a:pt x="-1" y="32543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1">
              <a:extLst>
                <a:ext uri="{FF2B5EF4-FFF2-40B4-BE49-F238E27FC236}">
                  <a16:creationId xmlns:a16="http://schemas.microsoft.com/office/drawing/2014/main" id="{F6D993D0-8DA6-4E85-A27D-429216B2FD4F}"/>
                </a:ext>
              </a:extLst>
            </p:cNvPr>
            <p:cNvSpPr/>
            <p:nvPr userDrawn="1"/>
          </p:nvSpPr>
          <p:spPr>
            <a:xfrm rot="5400000" flipV="1">
              <a:off x="10974879" y="3707217"/>
              <a:ext cx="1309224" cy="112574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1">
              <a:extLst>
                <a:ext uri="{FF2B5EF4-FFF2-40B4-BE49-F238E27FC236}">
                  <a16:creationId xmlns:a16="http://schemas.microsoft.com/office/drawing/2014/main" id="{F7116808-378B-40B3-A3D2-F415758322F7}"/>
                </a:ext>
              </a:extLst>
            </p:cNvPr>
            <p:cNvSpPr/>
            <p:nvPr userDrawn="1"/>
          </p:nvSpPr>
          <p:spPr>
            <a:xfrm rot="5400000" flipV="1">
              <a:off x="11277086" y="3834469"/>
              <a:ext cx="983855" cy="84597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1">
              <a:extLst>
                <a:ext uri="{FF2B5EF4-FFF2-40B4-BE49-F238E27FC236}">
                  <a16:creationId xmlns:a16="http://schemas.microsoft.com/office/drawing/2014/main" id="{323F7013-77AC-4E97-B74D-4FB69136AF96}"/>
                </a:ext>
              </a:extLst>
            </p:cNvPr>
            <p:cNvSpPr/>
            <p:nvPr userDrawn="1"/>
          </p:nvSpPr>
          <p:spPr>
            <a:xfrm rot="16200000" flipH="1" flipV="1">
              <a:off x="164455" y="-178026"/>
              <a:ext cx="1033879" cy="1380406"/>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04" h="3263696">
                  <a:moveTo>
                    <a:pt x="0" y="3263696"/>
                  </a:moveTo>
                  <a:cubicBezTo>
                    <a:pt x="3545" y="2464807"/>
                    <a:pt x="7086" y="1688421"/>
                    <a:pt x="10631" y="889532"/>
                  </a:cubicBezTo>
                  <a:lnTo>
                    <a:pt x="536384" y="0"/>
                  </a:lnTo>
                  <a:lnTo>
                    <a:pt x="2444404" y="3263660"/>
                  </a:lnTo>
                  <a:lnTo>
                    <a:pt x="0" y="3263696"/>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2651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ro_1">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53E9A8EE-9395-4FA8-8A30-73684B0B24B3}"/>
              </a:ext>
            </a:extLst>
          </p:cNvPr>
          <p:cNvSpPr>
            <a:spLocks noGrp="1"/>
          </p:cNvSpPr>
          <p:nvPr>
            <p:ph type="pic" sz="quarter" idx="13" hasCustomPrompt="1"/>
          </p:nvPr>
        </p:nvSpPr>
        <p:spPr>
          <a:xfrm>
            <a:off x="6636361" y="925023"/>
            <a:ext cx="3683058" cy="4798129"/>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 name="Text Placeholder 3">
            <a:extLst>
              <a:ext uri="{FF2B5EF4-FFF2-40B4-BE49-F238E27FC236}">
                <a16:creationId xmlns:a16="http://schemas.microsoft.com/office/drawing/2014/main" id="{664E3D20-50CE-46E1-9EEA-2BB8E5134800}"/>
              </a:ext>
            </a:extLst>
          </p:cNvPr>
          <p:cNvSpPr>
            <a:spLocks noGrp="1"/>
          </p:cNvSpPr>
          <p:nvPr>
            <p:ph type="body" sz="quarter" idx="18"/>
          </p:nvPr>
        </p:nvSpPr>
        <p:spPr>
          <a:xfrm>
            <a:off x="446088" y="1992313"/>
            <a:ext cx="6065878" cy="3729037"/>
          </a:xfrm>
          <a:prstGeom prst="rect">
            <a:avLst/>
          </a:prstGeom>
        </p:spPr>
        <p:txBody>
          <a:bodyPr/>
          <a:lstStyle>
            <a:lvl1pPr>
              <a:lnSpc>
                <a:spcPct val="100000"/>
              </a:lnSpc>
              <a:defRPr sz="1600">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defRPr sz="1200">
                <a:latin typeface="Arial" panose="020B0604020202020204" pitchFamily="34" charset="0"/>
                <a:cs typeface="Arial" panose="020B0604020202020204" pitchFamily="34" charset="0"/>
              </a:defRPr>
            </a:lvl3pPr>
            <a:lvl4pPr>
              <a:lnSpc>
                <a:spcPct val="100000"/>
              </a:lnSpc>
              <a:defRPr sz="1100">
                <a:latin typeface="Arial" panose="020B0604020202020204" pitchFamily="34" charset="0"/>
                <a:cs typeface="Arial" panose="020B0604020202020204" pitchFamily="34" charset="0"/>
              </a:defRPr>
            </a:lvl4pPr>
            <a:lvl5pPr>
              <a:lnSpc>
                <a:spcPct val="100000"/>
              </a:lnSpc>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0">
            <a:extLst>
              <a:ext uri="{FF2B5EF4-FFF2-40B4-BE49-F238E27FC236}">
                <a16:creationId xmlns:a16="http://schemas.microsoft.com/office/drawing/2014/main" id="{FDAA0DAD-1A31-403D-9FCF-1F7842B4BA71}"/>
              </a:ext>
            </a:extLst>
          </p:cNvPr>
          <p:cNvSpPr>
            <a:spLocks noGrp="1"/>
          </p:cNvSpPr>
          <p:nvPr>
            <p:ph type="body" sz="quarter" idx="15" hasCustomPrompt="1"/>
          </p:nvPr>
        </p:nvSpPr>
        <p:spPr>
          <a:xfrm>
            <a:off x="446561" y="1276497"/>
            <a:ext cx="6064305" cy="612688"/>
          </a:xfrm>
          <a:prstGeom prst="rect">
            <a:avLst/>
          </a:prstGeom>
        </p:spPr>
        <p:txBody>
          <a:bodyPr lIns="0" rIns="0" anchor="t">
            <a:normAutofit/>
          </a:bodyPr>
          <a:lstStyle>
            <a:lvl1pPr marL="0" indent="0" algn="l">
              <a:lnSpc>
                <a:spcPct val="100000"/>
              </a:lnSpc>
              <a:spcBef>
                <a:spcPts val="0"/>
              </a:spcBef>
              <a:buNone/>
              <a:defRPr lang="en-US" sz="1600" b="0" i="0" cap="all" smtClean="0">
                <a:solidFill>
                  <a:srgbClr val="181C19"/>
                </a:solidFill>
                <a:effectLst/>
                <a:latin typeface="Arial" panose="020B0604020202020204" pitchFamily="34" charset="0"/>
                <a:cs typeface="Arial" panose="020B0604020202020204" pitchFamily="34" charset="0"/>
              </a:defRPr>
            </a:lvl1pPr>
          </a:lstStyle>
          <a:p>
            <a:pPr lvl="0"/>
            <a:r>
              <a:rPr lang="en-GB"/>
              <a:t>CLICK TO ADD DESIGNATION</a:t>
            </a:r>
          </a:p>
        </p:txBody>
      </p:sp>
      <p:cxnSp>
        <p:nvCxnSpPr>
          <p:cNvPr id="21" name="Straight Connector 20">
            <a:extLst>
              <a:ext uri="{FF2B5EF4-FFF2-40B4-BE49-F238E27FC236}">
                <a16:creationId xmlns:a16="http://schemas.microsoft.com/office/drawing/2014/main" id="{3A062C1F-A319-42EF-B7E3-E8D6C37E32C4}"/>
              </a:ext>
            </a:extLst>
          </p:cNvPr>
          <p:cNvCxnSpPr>
            <a:cxnSpLocks/>
          </p:cNvCxnSpPr>
          <p:nvPr userDrawn="1"/>
        </p:nvCxnSpPr>
        <p:spPr>
          <a:xfrm>
            <a:off x="10538285" y="943582"/>
            <a:ext cx="0" cy="5123407"/>
          </a:xfrm>
          <a:prstGeom prst="line">
            <a:avLst/>
          </a:prstGeom>
          <a:ln w="19050">
            <a:solidFill>
              <a:srgbClr val="6DC9C4"/>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4AE1768-0B77-4A61-9530-7B0D8A6B4CDC}"/>
              </a:ext>
            </a:extLst>
          </p:cNvPr>
          <p:cNvGrpSpPr/>
          <p:nvPr userDrawn="1"/>
        </p:nvGrpSpPr>
        <p:grpSpPr>
          <a:xfrm flipV="1">
            <a:off x="9671901" y="5407729"/>
            <a:ext cx="639691" cy="687408"/>
            <a:chOff x="9509517" y="4830792"/>
            <a:chExt cx="2699751" cy="2901139"/>
          </a:xfrm>
        </p:grpSpPr>
        <p:sp>
          <p:nvSpPr>
            <p:cNvPr id="25" name="Isosceles Triangle 10">
              <a:extLst>
                <a:ext uri="{FF2B5EF4-FFF2-40B4-BE49-F238E27FC236}">
                  <a16:creationId xmlns:a16="http://schemas.microsoft.com/office/drawing/2014/main" id="{7F14765B-01FC-4D2A-A0CE-598691C48B01}"/>
                </a:ext>
              </a:extLst>
            </p:cNvPr>
            <p:cNvSpPr/>
            <p:nvPr userDrawn="1"/>
          </p:nvSpPr>
          <p:spPr>
            <a:xfrm rot="16200000">
              <a:off x="10067779" y="4272530"/>
              <a:ext cx="1574408" cy="2690931"/>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Lst>
              <a:ahLst/>
              <a:cxnLst>
                <a:cxn ang="0">
                  <a:pos x="connsiteX0" y="connsiteY0"/>
                </a:cxn>
                <a:cxn ang="0">
                  <a:pos x="connsiteX1" y="connsiteY1"/>
                </a:cxn>
                <a:cxn ang="0">
                  <a:pos x="connsiteX2" y="connsiteY2"/>
                </a:cxn>
                <a:cxn ang="0">
                  <a:pos x="connsiteX3" y="connsiteY3"/>
                </a:cxn>
              </a:cxnLst>
              <a:rect l="l" t="t" r="r" b="b"/>
              <a:pathLst>
                <a:path w="2080998" h="3556779">
                  <a:moveTo>
                    <a:pt x="0" y="3556779"/>
                  </a:moveTo>
                  <a:cubicBezTo>
                    <a:pt x="1777" y="2371186"/>
                    <a:pt x="3553" y="1185593"/>
                    <a:pt x="5330" y="0"/>
                  </a:cubicBezTo>
                  <a:lnTo>
                    <a:pt x="2080998" y="3556779"/>
                  </a:lnTo>
                  <a:lnTo>
                    <a:pt x="0" y="35567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1">
              <a:extLst>
                <a:ext uri="{FF2B5EF4-FFF2-40B4-BE49-F238E27FC236}">
                  <a16:creationId xmlns:a16="http://schemas.microsoft.com/office/drawing/2014/main" id="{BBDD8430-0E6E-4C41-A54B-6B8E75721BD7}"/>
                </a:ext>
              </a:extLst>
            </p:cNvPr>
            <p:cNvSpPr/>
            <p:nvPr userDrawn="1"/>
          </p:nvSpPr>
          <p:spPr>
            <a:xfrm rot="16200000">
              <a:off x="9621895" y="5144557"/>
              <a:ext cx="2782338" cy="239240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Placeholder 20">
            <a:extLst>
              <a:ext uri="{FF2B5EF4-FFF2-40B4-BE49-F238E27FC236}">
                <a16:creationId xmlns:a16="http://schemas.microsoft.com/office/drawing/2014/main" id="{AC84B5F2-E8EF-48B3-A877-13948FF8E0FB}"/>
              </a:ext>
            </a:extLst>
          </p:cNvPr>
          <p:cNvSpPr>
            <a:spLocks noGrp="1"/>
          </p:cNvSpPr>
          <p:nvPr>
            <p:ph type="body" sz="quarter" idx="17" hasCustomPrompt="1"/>
          </p:nvPr>
        </p:nvSpPr>
        <p:spPr>
          <a:xfrm>
            <a:off x="446561" y="808876"/>
            <a:ext cx="6064296" cy="446709"/>
          </a:xfrm>
          <a:prstGeom prst="rect">
            <a:avLst/>
          </a:prstGeom>
        </p:spPr>
        <p:txBody>
          <a:bodyPr lIns="0" rIns="0" bIns="0" anchor="t">
            <a:noAutofit/>
          </a:bodyPr>
          <a:lstStyle>
            <a:lvl1pPr marL="0" indent="0" algn="l">
              <a:lnSpc>
                <a:spcPct val="100000"/>
              </a:lnSpc>
              <a:spcBef>
                <a:spcPts val="0"/>
              </a:spcBef>
              <a:buNone/>
              <a:defRPr sz="2400" b="1">
                <a:solidFill>
                  <a:srgbClr val="181C19"/>
                </a:solidFill>
                <a:latin typeface="Arial" panose="020B0604020202020204" pitchFamily="34" charset="0"/>
                <a:cs typeface="Arial" panose="020B0604020202020204" pitchFamily="34" charset="0"/>
              </a:defRPr>
            </a:lvl1pPr>
          </a:lstStyle>
          <a:p>
            <a:pPr lvl="0"/>
            <a:r>
              <a:rPr lang="en-GB"/>
              <a:t>Click to add name</a:t>
            </a:r>
          </a:p>
          <a:p>
            <a:pPr lvl="0"/>
            <a:endParaRPr lang="en-GB"/>
          </a:p>
        </p:txBody>
      </p:sp>
    </p:spTree>
    <p:extLst>
      <p:ext uri="{BB962C8B-B14F-4D97-AF65-F5344CB8AC3E}">
        <p14:creationId xmlns:p14="http://schemas.microsoft.com/office/powerpoint/2010/main" val="619707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ro_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CC933F66-F948-43C8-AD88-70B7FAD743E9}"/>
              </a:ext>
            </a:extLst>
          </p:cNvPr>
          <p:cNvSpPr>
            <a:spLocks noGrp="1"/>
          </p:cNvSpPr>
          <p:nvPr>
            <p:ph type="pic" sz="quarter" idx="13" hasCustomPrompt="1"/>
          </p:nvPr>
        </p:nvSpPr>
        <p:spPr>
          <a:xfrm>
            <a:off x="457735" y="1819101"/>
            <a:ext cx="3288198" cy="445146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10" name="Text Placeholder 3">
            <a:extLst>
              <a:ext uri="{FF2B5EF4-FFF2-40B4-BE49-F238E27FC236}">
                <a16:creationId xmlns:a16="http://schemas.microsoft.com/office/drawing/2014/main" id="{1C081D8F-2EC4-42B4-B3ED-80CA160404D2}"/>
              </a:ext>
            </a:extLst>
          </p:cNvPr>
          <p:cNvSpPr>
            <a:spLocks noGrp="1"/>
          </p:cNvSpPr>
          <p:nvPr>
            <p:ph type="body" sz="quarter" idx="21"/>
          </p:nvPr>
        </p:nvSpPr>
        <p:spPr>
          <a:xfrm>
            <a:off x="3945318" y="2501585"/>
            <a:ext cx="7924035" cy="3107363"/>
          </a:xfrm>
          <a:prstGeom prst="rect">
            <a:avLst/>
          </a:prstGeom>
        </p:spPr>
        <p:txBody>
          <a:bodyPr/>
          <a:lstStyle>
            <a:lvl1pPr>
              <a:lnSpc>
                <a:spcPct val="100000"/>
              </a:lnSpc>
              <a:defRPr sz="1600">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defRPr sz="1200">
                <a:latin typeface="Arial" panose="020B0604020202020204" pitchFamily="34" charset="0"/>
                <a:cs typeface="Arial" panose="020B0604020202020204" pitchFamily="34" charset="0"/>
              </a:defRPr>
            </a:lvl3pPr>
            <a:lvl4pPr>
              <a:lnSpc>
                <a:spcPct val="100000"/>
              </a:lnSpc>
              <a:defRPr sz="1100">
                <a:latin typeface="Arial" panose="020B0604020202020204" pitchFamily="34" charset="0"/>
                <a:cs typeface="Arial" panose="020B0604020202020204" pitchFamily="34" charset="0"/>
              </a:defRPr>
            </a:lvl4pPr>
            <a:lvl5pPr>
              <a:lnSpc>
                <a:spcPct val="100000"/>
              </a:lnSpc>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0"/>
          <p:cNvSpPr>
            <a:spLocks noGrp="1"/>
          </p:cNvSpPr>
          <p:nvPr>
            <p:ph type="body" sz="quarter" idx="17" hasCustomPrompt="1"/>
          </p:nvPr>
        </p:nvSpPr>
        <p:spPr>
          <a:xfrm>
            <a:off x="3945318" y="5730242"/>
            <a:ext cx="7924036" cy="548949"/>
          </a:xfrm>
          <a:prstGeom prst="rect">
            <a:avLst/>
          </a:prstGeom>
        </p:spPr>
        <p:txBody>
          <a:bodyPr lIns="0" rIns="0" anchor="t">
            <a:normAutofit/>
          </a:bodyPr>
          <a:lstStyle>
            <a:lvl1pPr marL="0" indent="0" algn="l">
              <a:lnSpc>
                <a:spcPct val="100000"/>
              </a:lnSpc>
              <a:spcBef>
                <a:spcPts val="600"/>
              </a:spcBef>
              <a:buNone/>
              <a:defRPr sz="1800" b="0" baseline="0">
                <a:solidFill>
                  <a:schemeClr val="tx2"/>
                </a:solidFill>
                <a:latin typeface="Arial" panose="020B0604020202020204" pitchFamily="34" charset="0"/>
                <a:cs typeface="Arial" panose="020B0604020202020204" pitchFamily="34" charset="0"/>
              </a:defRPr>
            </a:lvl1pPr>
          </a:lstStyle>
          <a:p>
            <a:pPr lvl="0"/>
            <a:r>
              <a:rPr lang="en-US"/>
              <a:t>Click to add quote</a:t>
            </a:r>
            <a:endParaRPr lang="en-GB"/>
          </a:p>
        </p:txBody>
      </p:sp>
      <p:pic>
        <p:nvPicPr>
          <p:cNvPr id="15" name="Google Shape;106;p9" descr="ZUT030_triangle.emf">
            <a:extLst>
              <a:ext uri="{FF2B5EF4-FFF2-40B4-BE49-F238E27FC236}">
                <a16:creationId xmlns:a16="http://schemas.microsoft.com/office/drawing/2014/main" id="{672288A8-7061-4F0A-8D8F-9C9743D36DA4}"/>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sp>
        <p:nvSpPr>
          <p:cNvPr id="20" name="Text Placeholder 20">
            <a:extLst>
              <a:ext uri="{FF2B5EF4-FFF2-40B4-BE49-F238E27FC236}">
                <a16:creationId xmlns:a16="http://schemas.microsoft.com/office/drawing/2014/main" id="{835EC70D-D37E-4F8D-8744-2EC54943AD02}"/>
              </a:ext>
            </a:extLst>
          </p:cNvPr>
          <p:cNvSpPr>
            <a:spLocks noGrp="1"/>
          </p:cNvSpPr>
          <p:nvPr>
            <p:ph type="body" sz="quarter" idx="18" hasCustomPrompt="1"/>
          </p:nvPr>
        </p:nvSpPr>
        <p:spPr>
          <a:xfrm>
            <a:off x="446562" y="808876"/>
            <a:ext cx="11422792" cy="464047"/>
          </a:xfrm>
          <a:prstGeom prst="rect">
            <a:avLst/>
          </a:prstGeom>
        </p:spPr>
        <p:txBody>
          <a:bodyPr lIns="0" rIns="0" bIns="0" anchor="t">
            <a:noAutofit/>
          </a:bodyPr>
          <a:lstStyle>
            <a:lvl1pPr marL="0" indent="0" algn="l">
              <a:lnSpc>
                <a:spcPct val="100000"/>
              </a:lnSpc>
              <a:spcBef>
                <a:spcPts val="0"/>
              </a:spcBef>
              <a:buNone/>
              <a:defRPr sz="2400" b="1">
                <a:solidFill>
                  <a:srgbClr val="181C19"/>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23" name="Text Placeholder 20">
            <a:extLst>
              <a:ext uri="{FF2B5EF4-FFF2-40B4-BE49-F238E27FC236}">
                <a16:creationId xmlns:a16="http://schemas.microsoft.com/office/drawing/2014/main" id="{3537622F-1092-421C-8F24-5EEA22BDE2FD}"/>
              </a:ext>
            </a:extLst>
          </p:cNvPr>
          <p:cNvSpPr>
            <a:spLocks noGrp="1"/>
          </p:cNvSpPr>
          <p:nvPr>
            <p:ph type="body" sz="quarter" idx="14" hasCustomPrompt="1"/>
          </p:nvPr>
        </p:nvSpPr>
        <p:spPr>
          <a:xfrm>
            <a:off x="3945386" y="1749213"/>
            <a:ext cx="7924036" cy="302558"/>
          </a:xfrm>
          <a:prstGeom prst="rect">
            <a:avLst/>
          </a:prstGeom>
        </p:spPr>
        <p:txBody>
          <a:bodyPr lIns="0" rIns="0" bIns="0" anchor="b">
            <a:normAutofit/>
          </a:bodyPr>
          <a:lstStyle>
            <a:lvl1pPr marL="0" indent="0">
              <a:lnSpc>
                <a:spcPct val="100000"/>
              </a:lnSpc>
              <a:spcBef>
                <a:spcPts val="0"/>
              </a:spcBef>
              <a:buNone/>
              <a:defRPr sz="2000" b="1">
                <a:solidFill>
                  <a:schemeClr val="tx1"/>
                </a:solidFill>
                <a:latin typeface="Arial" panose="020B0604020202020204" pitchFamily="34" charset="0"/>
                <a:cs typeface="Arial" panose="020B0604020202020204" pitchFamily="34" charset="0"/>
              </a:defRPr>
            </a:lvl1pPr>
          </a:lstStyle>
          <a:p>
            <a:pPr lvl="0"/>
            <a:r>
              <a:rPr lang="en-GB"/>
              <a:t>Click to add name</a:t>
            </a:r>
          </a:p>
        </p:txBody>
      </p:sp>
      <p:sp>
        <p:nvSpPr>
          <p:cNvPr id="24" name="Text Placeholder 20">
            <a:extLst>
              <a:ext uri="{FF2B5EF4-FFF2-40B4-BE49-F238E27FC236}">
                <a16:creationId xmlns:a16="http://schemas.microsoft.com/office/drawing/2014/main" id="{C8085CE4-2BB9-4B58-B7A6-1CFD18CD666C}"/>
              </a:ext>
            </a:extLst>
          </p:cNvPr>
          <p:cNvSpPr>
            <a:spLocks noGrp="1"/>
          </p:cNvSpPr>
          <p:nvPr>
            <p:ph type="body" sz="quarter" idx="81" hasCustomPrompt="1"/>
          </p:nvPr>
        </p:nvSpPr>
        <p:spPr>
          <a:xfrm>
            <a:off x="3945386" y="2074961"/>
            <a:ext cx="7924036" cy="360593"/>
          </a:xfrm>
          <a:prstGeom prst="rect">
            <a:avLst/>
          </a:prstGeom>
        </p:spPr>
        <p:txBody>
          <a:bodyPr lIns="0" rIns="0" anchor="t">
            <a:normAutofit/>
          </a:bodyPr>
          <a:lstStyle>
            <a:lvl1pPr marL="0" indent="0">
              <a:lnSpc>
                <a:spcPct val="100000"/>
              </a:lnSpc>
              <a:spcBef>
                <a:spcPts val="0"/>
              </a:spcBef>
              <a:buNone/>
              <a:defRPr sz="1600" b="0" cap="all" baseline="0">
                <a:solidFill>
                  <a:schemeClr val="tx1"/>
                </a:solidFill>
                <a:latin typeface="Arial" panose="020B0604020202020204" pitchFamily="34" charset="0"/>
                <a:cs typeface="Arial" panose="020B0604020202020204" pitchFamily="34" charset="0"/>
              </a:defRPr>
            </a:lvl1pPr>
          </a:lstStyle>
          <a:p>
            <a:pPr lvl="0"/>
            <a:r>
              <a:rPr lang="en-GB"/>
              <a:t>CLICK TO ADD DESIGNATION</a:t>
            </a:r>
          </a:p>
        </p:txBody>
      </p:sp>
      <p:sp>
        <p:nvSpPr>
          <p:cNvPr id="28" name="Text Placeholder 20">
            <a:extLst>
              <a:ext uri="{FF2B5EF4-FFF2-40B4-BE49-F238E27FC236}">
                <a16:creationId xmlns:a16="http://schemas.microsoft.com/office/drawing/2014/main" id="{B6B455FC-BA62-46C9-B06B-FA8A38E5313A}"/>
              </a:ext>
            </a:extLst>
          </p:cNvPr>
          <p:cNvSpPr>
            <a:spLocks noGrp="1"/>
          </p:cNvSpPr>
          <p:nvPr>
            <p:ph type="body" sz="quarter" idx="19" hasCustomPrompt="1"/>
          </p:nvPr>
        </p:nvSpPr>
        <p:spPr>
          <a:xfrm>
            <a:off x="446562" y="1285167"/>
            <a:ext cx="11380253"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Tree>
    <p:extLst>
      <p:ext uri="{BB962C8B-B14F-4D97-AF65-F5344CB8AC3E}">
        <p14:creationId xmlns:p14="http://schemas.microsoft.com/office/powerpoint/2010/main" val="818210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n pic with text">
    <p:spTree>
      <p:nvGrpSpPr>
        <p:cNvPr id="1" name=""/>
        <p:cNvGrpSpPr/>
        <p:nvPr/>
      </p:nvGrpSpPr>
      <p:grpSpPr>
        <a:xfrm>
          <a:off x="0" y="0"/>
          <a:ext cx="0" cy="0"/>
          <a:chOff x="0" y="0"/>
          <a:chExt cx="0" cy="0"/>
        </a:xfrm>
      </p:grpSpPr>
      <p:pic>
        <p:nvPicPr>
          <p:cNvPr id="15" name="Google Shape;106;p9" descr="ZUT030_triangle.emf">
            <a:extLst>
              <a:ext uri="{FF2B5EF4-FFF2-40B4-BE49-F238E27FC236}">
                <a16:creationId xmlns:a16="http://schemas.microsoft.com/office/drawing/2014/main" id="{672288A8-7061-4F0A-8D8F-9C9743D36DA4}"/>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sp>
        <p:nvSpPr>
          <p:cNvPr id="20" name="Text Placeholder 20">
            <a:extLst>
              <a:ext uri="{FF2B5EF4-FFF2-40B4-BE49-F238E27FC236}">
                <a16:creationId xmlns:a16="http://schemas.microsoft.com/office/drawing/2014/main" id="{835EC70D-D37E-4F8D-8744-2EC54943AD02}"/>
              </a:ext>
            </a:extLst>
          </p:cNvPr>
          <p:cNvSpPr>
            <a:spLocks noGrp="1"/>
          </p:cNvSpPr>
          <p:nvPr>
            <p:ph type="body" sz="quarter" idx="18" hasCustomPrompt="1"/>
          </p:nvPr>
        </p:nvSpPr>
        <p:spPr>
          <a:xfrm>
            <a:off x="446561" y="808876"/>
            <a:ext cx="11380254" cy="464047"/>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21" name="Text Placeholder 20">
            <a:extLst>
              <a:ext uri="{FF2B5EF4-FFF2-40B4-BE49-F238E27FC236}">
                <a16:creationId xmlns:a16="http://schemas.microsoft.com/office/drawing/2014/main" id="{06A0F3F5-536E-4E8A-B759-AAA927CD580C}"/>
              </a:ext>
            </a:extLst>
          </p:cNvPr>
          <p:cNvSpPr>
            <a:spLocks noGrp="1"/>
          </p:cNvSpPr>
          <p:nvPr>
            <p:ph type="body" sz="quarter" idx="19" hasCustomPrompt="1"/>
          </p:nvPr>
        </p:nvSpPr>
        <p:spPr>
          <a:xfrm>
            <a:off x="446562" y="1285167"/>
            <a:ext cx="11380253"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22" name="Text Placeholder 20">
            <a:extLst>
              <a:ext uri="{FF2B5EF4-FFF2-40B4-BE49-F238E27FC236}">
                <a16:creationId xmlns:a16="http://schemas.microsoft.com/office/drawing/2014/main" id="{4980FA0C-AC20-458F-BBC1-86EAAE348B6E}"/>
              </a:ext>
            </a:extLst>
          </p:cNvPr>
          <p:cNvSpPr>
            <a:spLocks noGrp="1"/>
          </p:cNvSpPr>
          <p:nvPr>
            <p:ph type="body" sz="quarter" idx="29"/>
          </p:nvPr>
        </p:nvSpPr>
        <p:spPr>
          <a:xfrm>
            <a:off x="465942" y="4117279"/>
            <a:ext cx="1626813" cy="2105405"/>
          </a:xfrm>
          <a:prstGeom prst="rect">
            <a:avLst/>
          </a:prstGeom>
        </p:spPr>
        <p:txBody>
          <a:bodyPr lIns="0" rIns="0" anchor="t" anchorCtr="0">
            <a:normAutofit/>
          </a:bodyPr>
          <a:lstStyle>
            <a:lvl1pPr marL="0" indent="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1pPr>
          </a:lstStyle>
          <a:p>
            <a:pPr lvl="0"/>
            <a:endParaRPr lang="en-GB"/>
          </a:p>
        </p:txBody>
      </p:sp>
      <p:sp>
        <p:nvSpPr>
          <p:cNvPr id="25" name="Isosceles Triangle 24">
            <a:extLst>
              <a:ext uri="{FF2B5EF4-FFF2-40B4-BE49-F238E27FC236}">
                <a16:creationId xmlns:a16="http://schemas.microsoft.com/office/drawing/2014/main" id="{3906C843-1CE9-43DE-AB19-04007DF0B085}"/>
              </a:ext>
            </a:extLst>
          </p:cNvPr>
          <p:cNvSpPr/>
          <p:nvPr userDrawn="1"/>
        </p:nvSpPr>
        <p:spPr>
          <a:xfrm rot="16200000">
            <a:off x="1849783" y="3766629"/>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C4F978B8-5EB9-4A28-A1AA-4E67EF4AF210}"/>
              </a:ext>
            </a:extLst>
          </p:cNvPr>
          <p:cNvSpPr>
            <a:spLocks noGrp="1"/>
          </p:cNvSpPr>
          <p:nvPr>
            <p:ph type="body" sz="quarter" idx="69"/>
          </p:nvPr>
        </p:nvSpPr>
        <p:spPr>
          <a:xfrm>
            <a:off x="2324959" y="1745916"/>
            <a:ext cx="9495986" cy="2418517"/>
          </a:xfrm>
          <a:prstGeom prst="rect">
            <a:avLst/>
          </a:prstGeom>
        </p:spPr>
        <p:txBody>
          <a:bodyPr/>
          <a:lstStyle>
            <a:lvl1pPr>
              <a:lnSpc>
                <a:spcPct val="100000"/>
              </a:lnSpc>
              <a:defRPr sz="1600">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defRPr sz="1200">
                <a:latin typeface="Arial" panose="020B0604020202020204" pitchFamily="34" charset="0"/>
                <a:cs typeface="Arial" panose="020B0604020202020204" pitchFamily="34" charset="0"/>
              </a:defRPr>
            </a:lvl3pPr>
            <a:lvl4pPr>
              <a:lnSpc>
                <a:spcPct val="100000"/>
              </a:lnSpc>
              <a:defRPr sz="1100">
                <a:latin typeface="Arial" panose="020B0604020202020204" pitchFamily="34" charset="0"/>
                <a:cs typeface="Arial" panose="020B0604020202020204" pitchFamily="34" charset="0"/>
              </a:defRPr>
            </a:lvl4pPr>
            <a:lvl5pPr>
              <a:lnSpc>
                <a:spcPct val="100000"/>
              </a:lnSpc>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2">
            <a:extLst>
              <a:ext uri="{FF2B5EF4-FFF2-40B4-BE49-F238E27FC236}">
                <a16:creationId xmlns:a16="http://schemas.microsoft.com/office/drawing/2014/main" id="{D4CBA5AD-6DB2-41AB-BBEA-6D8D67A252B6}"/>
              </a:ext>
            </a:extLst>
          </p:cNvPr>
          <p:cNvSpPr>
            <a:spLocks noGrp="1"/>
          </p:cNvSpPr>
          <p:nvPr>
            <p:ph type="pic" sz="quarter" idx="13" hasCustomPrompt="1"/>
          </p:nvPr>
        </p:nvSpPr>
        <p:spPr>
          <a:xfrm>
            <a:off x="455029" y="1822121"/>
            <a:ext cx="1637726" cy="2033260"/>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3083735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ro with projects">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430D974C-EA88-45F0-9E11-E6151CCE71CA}"/>
              </a:ext>
            </a:extLst>
          </p:cNvPr>
          <p:cNvSpPr>
            <a:spLocks noGrp="1"/>
          </p:cNvSpPr>
          <p:nvPr>
            <p:ph type="body" sz="quarter" idx="29"/>
          </p:nvPr>
        </p:nvSpPr>
        <p:spPr>
          <a:xfrm>
            <a:off x="3945125" y="2501585"/>
            <a:ext cx="7924036" cy="2177388"/>
          </a:xfrm>
          <a:prstGeom prst="rect">
            <a:avLst/>
          </a:prstGeom>
        </p:spPr>
        <p:txBody>
          <a:bodyPr/>
          <a:lstStyle>
            <a:lvl1pPr>
              <a:lnSpc>
                <a:spcPct val="100000"/>
              </a:lnSpc>
              <a:defRPr sz="1600">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defRPr sz="1200">
                <a:latin typeface="Arial" panose="020B0604020202020204" pitchFamily="34" charset="0"/>
                <a:cs typeface="Arial" panose="020B0604020202020204" pitchFamily="34" charset="0"/>
              </a:defRPr>
            </a:lvl3pPr>
            <a:lvl4pPr>
              <a:lnSpc>
                <a:spcPct val="100000"/>
              </a:lnSpc>
              <a:defRPr sz="1100">
                <a:latin typeface="Arial" panose="020B0604020202020204" pitchFamily="34" charset="0"/>
                <a:cs typeface="Arial" panose="020B0604020202020204" pitchFamily="34" charset="0"/>
              </a:defRPr>
            </a:lvl4pPr>
            <a:lvl5pPr>
              <a:lnSpc>
                <a:spcPct val="100000"/>
              </a:lnSpc>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0"/>
          <p:cNvSpPr>
            <a:spLocks noGrp="1"/>
          </p:cNvSpPr>
          <p:nvPr>
            <p:ph type="body" sz="quarter" idx="18" hasCustomPrompt="1"/>
          </p:nvPr>
        </p:nvSpPr>
        <p:spPr>
          <a:xfrm>
            <a:off x="3934199" y="5841604"/>
            <a:ext cx="1525870" cy="427235"/>
          </a:xfrm>
          <a:prstGeom prst="rect">
            <a:avLst/>
          </a:prstGeom>
        </p:spPr>
        <p:txBody>
          <a:bodyPr lIns="0" rIns="0" anchor="t">
            <a:normAutofit/>
          </a:bodyPr>
          <a:lstStyle>
            <a:lvl1pPr marL="0" indent="0">
              <a:lnSpc>
                <a:spcPct val="100000"/>
              </a:lnSpc>
              <a:spcBef>
                <a:spcPts val="0"/>
              </a:spcBef>
              <a:buNone/>
              <a:defRPr sz="1050" b="0" baseline="0">
                <a:solidFill>
                  <a:schemeClr val="tx1"/>
                </a:solidFill>
                <a:latin typeface="Arial" panose="020B0604020202020204" pitchFamily="34" charset="0"/>
                <a:cs typeface="Arial" panose="020B0604020202020204" pitchFamily="34" charset="0"/>
              </a:defRPr>
            </a:lvl1pPr>
          </a:lstStyle>
          <a:p>
            <a:pPr lvl="0"/>
            <a:r>
              <a:rPr lang="en-US"/>
              <a:t>Project name, Location</a:t>
            </a:r>
            <a:endParaRPr lang="en-GB"/>
          </a:p>
        </p:txBody>
      </p:sp>
      <p:sp>
        <p:nvSpPr>
          <p:cNvPr id="11" name="Text Placeholder 20"/>
          <p:cNvSpPr>
            <a:spLocks noGrp="1"/>
          </p:cNvSpPr>
          <p:nvPr>
            <p:ph type="body" sz="quarter" idx="21" hasCustomPrompt="1"/>
          </p:nvPr>
        </p:nvSpPr>
        <p:spPr>
          <a:xfrm>
            <a:off x="5541393" y="5841604"/>
            <a:ext cx="1511059" cy="427235"/>
          </a:xfrm>
          <a:prstGeom prst="rect">
            <a:avLst/>
          </a:prstGeom>
        </p:spPr>
        <p:txBody>
          <a:bodyPr lIns="0" rIns="0" anchor="t">
            <a:normAutofit/>
          </a:bodyPr>
          <a:lstStyle>
            <a:lvl1pPr marL="0" indent="0">
              <a:lnSpc>
                <a:spcPct val="100000"/>
              </a:lnSpc>
              <a:spcBef>
                <a:spcPts val="0"/>
              </a:spcBef>
              <a:buNone/>
              <a:defRPr sz="1050" b="0" baseline="0">
                <a:solidFill>
                  <a:schemeClr val="tx1"/>
                </a:solidFill>
                <a:latin typeface="Arial" panose="020B0604020202020204" pitchFamily="34" charset="0"/>
                <a:cs typeface="Arial" panose="020B0604020202020204" pitchFamily="34" charset="0"/>
              </a:defRPr>
            </a:lvl1pPr>
          </a:lstStyle>
          <a:p>
            <a:pPr lvl="0"/>
            <a:r>
              <a:rPr lang="en-US"/>
              <a:t>Project name, Location</a:t>
            </a:r>
            <a:endParaRPr lang="en-GB"/>
          </a:p>
        </p:txBody>
      </p:sp>
      <p:sp>
        <p:nvSpPr>
          <p:cNvPr id="12" name="Text Placeholder 20"/>
          <p:cNvSpPr>
            <a:spLocks noGrp="1"/>
          </p:cNvSpPr>
          <p:nvPr>
            <p:ph type="body" sz="quarter" idx="22" hasCustomPrompt="1"/>
          </p:nvPr>
        </p:nvSpPr>
        <p:spPr>
          <a:xfrm>
            <a:off x="7158264" y="5841604"/>
            <a:ext cx="1511059" cy="427235"/>
          </a:xfrm>
          <a:prstGeom prst="rect">
            <a:avLst/>
          </a:prstGeom>
        </p:spPr>
        <p:txBody>
          <a:bodyPr lIns="0" rIns="0" anchor="t">
            <a:normAutofit/>
          </a:bodyPr>
          <a:lstStyle>
            <a:lvl1pPr marL="0" indent="0">
              <a:lnSpc>
                <a:spcPct val="100000"/>
              </a:lnSpc>
              <a:spcBef>
                <a:spcPts val="0"/>
              </a:spcBef>
              <a:buNone/>
              <a:defRPr sz="1050" b="0" baseline="0">
                <a:solidFill>
                  <a:schemeClr val="tx1"/>
                </a:solidFill>
                <a:latin typeface="Arial" panose="020B0604020202020204" pitchFamily="34" charset="0"/>
                <a:cs typeface="Arial" panose="020B0604020202020204" pitchFamily="34" charset="0"/>
              </a:defRPr>
            </a:lvl1pPr>
          </a:lstStyle>
          <a:p>
            <a:pPr lvl="0"/>
            <a:r>
              <a:rPr lang="en-US"/>
              <a:t>Project name, Location</a:t>
            </a:r>
            <a:endParaRPr lang="en-GB"/>
          </a:p>
        </p:txBody>
      </p:sp>
      <p:sp>
        <p:nvSpPr>
          <p:cNvPr id="20" name="Text Placeholder 20"/>
          <p:cNvSpPr>
            <a:spLocks noGrp="1"/>
          </p:cNvSpPr>
          <p:nvPr>
            <p:ph type="body" sz="quarter" idx="24" hasCustomPrompt="1"/>
          </p:nvPr>
        </p:nvSpPr>
        <p:spPr>
          <a:xfrm>
            <a:off x="8771299" y="5841604"/>
            <a:ext cx="1511059" cy="427235"/>
          </a:xfrm>
          <a:prstGeom prst="rect">
            <a:avLst/>
          </a:prstGeom>
        </p:spPr>
        <p:txBody>
          <a:bodyPr lIns="0" rIns="0" anchor="t">
            <a:normAutofit/>
          </a:bodyPr>
          <a:lstStyle>
            <a:lvl1pPr marL="0" indent="0">
              <a:lnSpc>
                <a:spcPct val="100000"/>
              </a:lnSpc>
              <a:spcBef>
                <a:spcPts val="0"/>
              </a:spcBef>
              <a:buNone/>
              <a:defRPr sz="1050" b="0" baseline="0">
                <a:solidFill>
                  <a:schemeClr val="tx1"/>
                </a:solidFill>
                <a:latin typeface="Arial" panose="020B0604020202020204" pitchFamily="34" charset="0"/>
                <a:cs typeface="Arial" panose="020B0604020202020204" pitchFamily="34" charset="0"/>
              </a:defRPr>
            </a:lvl1pPr>
          </a:lstStyle>
          <a:p>
            <a:pPr lvl="0"/>
            <a:r>
              <a:rPr lang="en-US"/>
              <a:t>Project name, Location</a:t>
            </a:r>
            <a:endParaRPr lang="en-GB"/>
          </a:p>
        </p:txBody>
      </p:sp>
      <p:sp>
        <p:nvSpPr>
          <p:cNvPr id="22" name="Text Placeholder 20"/>
          <p:cNvSpPr>
            <a:spLocks noGrp="1"/>
          </p:cNvSpPr>
          <p:nvPr>
            <p:ph type="body" sz="quarter" idx="26" hasCustomPrompt="1"/>
          </p:nvPr>
        </p:nvSpPr>
        <p:spPr>
          <a:xfrm>
            <a:off x="10375985" y="5841604"/>
            <a:ext cx="1511059" cy="427235"/>
          </a:xfrm>
          <a:prstGeom prst="rect">
            <a:avLst/>
          </a:prstGeom>
        </p:spPr>
        <p:txBody>
          <a:bodyPr lIns="0" rIns="0" anchor="t">
            <a:normAutofit/>
          </a:bodyPr>
          <a:lstStyle>
            <a:lvl1pPr marL="0" indent="0">
              <a:lnSpc>
                <a:spcPct val="100000"/>
              </a:lnSpc>
              <a:spcBef>
                <a:spcPts val="0"/>
              </a:spcBef>
              <a:buNone/>
              <a:defRPr sz="1050" b="0" baseline="0">
                <a:solidFill>
                  <a:schemeClr val="tx1"/>
                </a:solidFill>
                <a:latin typeface="Arial" panose="020B0604020202020204" pitchFamily="34" charset="0"/>
                <a:cs typeface="Arial" panose="020B0604020202020204" pitchFamily="34" charset="0"/>
              </a:defRPr>
            </a:lvl1pPr>
          </a:lstStyle>
          <a:p>
            <a:pPr lvl="0"/>
            <a:r>
              <a:rPr lang="en-US"/>
              <a:t>Project name, Location</a:t>
            </a:r>
            <a:endParaRPr lang="en-GB"/>
          </a:p>
        </p:txBody>
      </p:sp>
      <p:pic>
        <p:nvPicPr>
          <p:cNvPr id="26" name="Google Shape;106;p9" descr="ZUT030_triangle.emf">
            <a:extLst>
              <a:ext uri="{FF2B5EF4-FFF2-40B4-BE49-F238E27FC236}">
                <a16:creationId xmlns:a16="http://schemas.microsoft.com/office/drawing/2014/main" id="{2026A31A-19CD-4380-8E11-DF02D50C64BE}"/>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grpSp>
        <p:nvGrpSpPr>
          <p:cNvPr id="28" name="Group 27">
            <a:extLst>
              <a:ext uri="{FF2B5EF4-FFF2-40B4-BE49-F238E27FC236}">
                <a16:creationId xmlns:a16="http://schemas.microsoft.com/office/drawing/2014/main" id="{A4099C16-9FF5-4C8E-AC3F-A59F27377E72}"/>
              </a:ext>
            </a:extLst>
          </p:cNvPr>
          <p:cNvGrpSpPr/>
          <p:nvPr userDrawn="1"/>
        </p:nvGrpSpPr>
        <p:grpSpPr>
          <a:xfrm flipV="1">
            <a:off x="3232384" y="5790043"/>
            <a:ext cx="510843" cy="548949"/>
            <a:chOff x="9509517" y="4830792"/>
            <a:chExt cx="2699751" cy="2901139"/>
          </a:xfrm>
        </p:grpSpPr>
        <p:sp>
          <p:nvSpPr>
            <p:cNvPr id="29" name="Isosceles Triangle 10">
              <a:extLst>
                <a:ext uri="{FF2B5EF4-FFF2-40B4-BE49-F238E27FC236}">
                  <a16:creationId xmlns:a16="http://schemas.microsoft.com/office/drawing/2014/main" id="{C1DF685A-88B5-4B29-B0F8-ABA873DE3FA5}"/>
                </a:ext>
              </a:extLst>
            </p:cNvPr>
            <p:cNvSpPr/>
            <p:nvPr userDrawn="1"/>
          </p:nvSpPr>
          <p:spPr>
            <a:xfrm rot="16200000">
              <a:off x="10067779" y="4272530"/>
              <a:ext cx="1574408" cy="2690931"/>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Lst>
              <a:ahLst/>
              <a:cxnLst>
                <a:cxn ang="0">
                  <a:pos x="connsiteX0" y="connsiteY0"/>
                </a:cxn>
                <a:cxn ang="0">
                  <a:pos x="connsiteX1" y="connsiteY1"/>
                </a:cxn>
                <a:cxn ang="0">
                  <a:pos x="connsiteX2" y="connsiteY2"/>
                </a:cxn>
                <a:cxn ang="0">
                  <a:pos x="connsiteX3" y="connsiteY3"/>
                </a:cxn>
              </a:cxnLst>
              <a:rect l="l" t="t" r="r" b="b"/>
              <a:pathLst>
                <a:path w="2080998" h="3556779">
                  <a:moveTo>
                    <a:pt x="0" y="3556779"/>
                  </a:moveTo>
                  <a:cubicBezTo>
                    <a:pt x="1777" y="2371186"/>
                    <a:pt x="3553" y="1185593"/>
                    <a:pt x="5330" y="0"/>
                  </a:cubicBezTo>
                  <a:lnTo>
                    <a:pt x="2080998" y="3556779"/>
                  </a:lnTo>
                  <a:lnTo>
                    <a:pt x="0" y="35567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11">
              <a:extLst>
                <a:ext uri="{FF2B5EF4-FFF2-40B4-BE49-F238E27FC236}">
                  <a16:creationId xmlns:a16="http://schemas.microsoft.com/office/drawing/2014/main" id="{CB72C00F-4E48-4BC9-8BB5-684E760EEBF5}"/>
                </a:ext>
              </a:extLst>
            </p:cNvPr>
            <p:cNvSpPr/>
            <p:nvPr userDrawn="1"/>
          </p:nvSpPr>
          <p:spPr>
            <a:xfrm rot="16200000">
              <a:off x="9621895" y="5144557"/>
              <a:ext cx="2782338" cy="239240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 Placeholder 20">
            <a:extLst>
              <a:ext uri="{FF2B5EF4-FFF2-40B4-BE49-F238E27FC236}">
                <a16:creationId xmlns:a16="http://schemas.microsoft.com/office/drawing/2014/main" id="{CB0844D6-D174-4CBA-AA1C-CC3FD871E9EA}"/>
              </a:ext>
            </a:extLst>
          </p:cNvPr>
          <p:cNvSpPr>
            <a:spLocks noGrp="1"/>
          </p:cNvSpPr>
          <p:nvPr>
            <p:ph type="body" sz="quarter" idx="14" hasCustomPrompt="1"/>
          </p:nvPr>
        </p:nvSpPr>
        <p:spPr>
          <a:xfrm>
            <a:off x="3945386" y="1722737"/>
            <a:ext cx="7924036" cy="329034"/>
          </a:xfrm>
          <a:prstGeom prst="rect">
            <a:avLst/>
          </a:prstGeom>
        </p:spPr>
        <p:txBody>
          <a:bodyPr lIns="0" rIns="0" bIns="0" anchor="b">
            <a:normAutofit/>
          </a:bodyPr>
          <a:lstStyle>
            <a:lvl1pPr marL="0" indent="0">
              <a:lnSpc>
                <a:spcPct val="100000"/>
              </a:lnSpc>
              <a:spcBef>
                <a:spcPts val="0"/>
              </a:spcBef>
              <a:buNone/>
              <a:defRPr sz="2000" b="1">
                <a:solidFill>
                  <a:schemeClr val="tx1"/>
                </a:solidFill>
                <a:latin typeface="Arial" panose="020B0604020202020204" pitchFamily="34" charset="0"/>
                <a:cs typeface="Arial" panose="020B0604020202020204" pitchFamily="34" charset="0"/>
              </a:defRPr>
            </a:lvl1pPr>
          </a:lstStyle>
          <a:p>
            <a:pPr lvl="0"/>
            <a:r>
              <a:rPr lang="en-GB"/>
              <a:t>Click to add name</a:t>
            </a:r>
          </a:p>
        </p:txBody>
      </p:sp>
      <p:sp>
        <p:nvSpPr>
          <p:cNvPr id="32" name="Text Placeholder 20">
            <a:extLst>
              <a:ext uri="{FF2B5EF4-FFF2-40B4-BE49-F238E27FC236}">
                <a16:creationId xmlns:a16="http://schemas.microsoft.com/office/drawing/2014/main" id="{8397C310-AA04-42BE-B27C-3849827D02D8}"/>
              </a:ext>
            </a:extLst>
          </p:cNvPr>
          <p:cNvSpPr>
            <a:spLocks noGrp="1"/>
          </p:cNvSpPr>
          <p:nvPr>
            <p:ph type="body" sz="quarter" idx="15" hasCustomPrompt="1"/>
          </p:nvPr>
        </p:nvSpPr>
        <p:spPr>
          <a:xfrm>
            <a:off x="3945386" y="2074961"/>
            <a:ext cx="7924036" cy="360593"/>
          </a:xfrm>
          <a:prstGeom prst="rect">
            <a:avLst/>
          </a:prstGeom>
        </p:spPr>
        <p:txBody>
          <a:bodyPr lIns="0" rIns="0" anchor="t">
            <a:normAutofit/>
          </a:bodyPr>
          <a:lstStyle>
            <a:lvl1pPr marL="0" indent="0">
              <a:lnSpc>
                <a:spcPct val="100000"/>
              </a:lnSpc>
              <a:spcBef>
                <a:spcPts val="0"/>
              </a:spcBef>
              <a:buNone/>
              <a:defRPr sz="1600" b="0" cap="all" baseline="0">
                <a:solidFill>
                  <a:schemeClr val="tx1"/>
                </a:solidFill>
                <a:latin typeface="Arial" panose="020B0604020202020204" pitchFamily="34" charset="0"/>
                <a:cs typeface="Arial" panose="020B0604020202020204" pitchFamily="34" charset="0"/>
              </a:defRPr>
            </a:lvl1pPr>
          </a:lstStyle>
          <a:p>
            <a:pPr lvl="0"/>
            <a:r>
              <a:rPr lang="en-GB"/>
              <a:t>CLICK TO ADD DESIGNATION</a:t>
            </a:r>
          </a:p>
        </p:txBody>
      </p:sp>
      <p:sp>
        <p:nvSpPr>
          <p:cNvPr id="36" name="Text Placeholder 20">
            <a:extLst>
              <a:ext uri="{FF2B5EF4-FFF2-40B4-BE49-F238E27FC236}">
                <a16:creationId xmlns:a16="http://schemas.microsoft.com/office/drawing/2014/main" id="{8E666E3D-8AF8-457C-8E19-CEB2FA6BD91D}"/>
              </a:ext>
            </a:extLst>
          </p:cNvPr>
          <p:cNvSpPr>
            <a:spLocks noGrp="1"/>
          </p:cNvSpPr>
          <p:nvPr>
            <p:ph type="body" sz="quarter" idx="27" hasCustomPrompt="1"/>
          </p:nvPr>
        </p:nvSpPr>
        <p:spPr>
          <a:xfrm>
            <a:off x="446561" y="808876"/>
            <a:ext cx="11415082" cy="464047"/>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37" name="Text Placeholder 20">
            <a:extLst>
              <a:ext uri="{FF2B5EF4-FFF2-40B4-BE49-F238E27FC236}">
                <a16:creationId xmlns:a16="http://schemas.microsoft.com/office/drawing/2014/main" id="{8F8E0DB4-A62C-4E8D-A7F7-90DA20F86F5E}"/>
              </a:ext>
            </a:extLst>
          </p:cNvPr>
          <p:cNvSpPr>
            <a:spLocks noGrp="1"/>
          </p:cNvSpPr>
          <p:nvPr>
            <p:ph type="body" sz="quarter" idx="28" hasCustomPrompt="1"/>
          </p:nvPr>
        </p:nvSpPr>
        <p:spPr>
          <a:xfrm>
            <a:off x="446561" y="1285167"/>
            <a:ext cx="11415099" cy="427236"/>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27" name="Picture Placeholder 2">
            <a:extLst>
              <a:ext uri="{FF2B5EF4-FFF2-40B4-BE49-F238E27FC236}">
                <a16:creationId xmlns:a16="http://schemas.microsoft.com/office/drawing/2014/main" id="{86DF1C81-3A13-4294-ACF9-F815348E5A00}"/>
              </a:ext>
            </a:extLst>
          </p:cNvPr>
          <p:cNvSpPr>
            <a:spLocks noGrp="1"/>
          </p:cNvSpPr>
          <p:nvPr>
            <p:ph type="pic" sz="quarter" idx="64" hasCustomPrompt="1"/>
          </p:nvPr>
        </p:nvSpPr>
        <p:spPr>
          <a:xfrm>
            <a:off x="3924788" y="4839498"/>
            <a:ext cx="1535282" cy="100210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3" name="Picture Placeholder 2">
            <a:extLst>
              <a:ext uri="{FF2B5EF4-FFF2-40B4-BE49-F238E27FC236}">
                <a16:creationId xmlns:a16="http://schemas.microsoft.com/office/drawing/2014/main" id="{212DAF04-6D3D-4552-89E1-47AFBDCD877D}"/>
              </a:ext>
            </a:extLst>
          </p:cNvPr>
          <p:cNvSpPr>
            <a:spLocks noGrp="1"/>
          </p:cNvSpPr>
          <p:nvPr>
            <p:ph type="pic" sz="quarter" idx="85" hasCustomPrompt="1"/>
          </p:nvPr>
        </p:nvSpPr>
        <p:spPr>
          <a:xfrm>
            <a:off x="5541392" y="4839498"/>
            <a:ext cx="1514896" cy="100210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0" name="Picture Placeholder 2">
            <a:extLst>
              <a:ext uri="{FF2B5EF4-FFF2-40B4-BE49-F238E27FC236}">
                <a16:creationId xmlns:a16="http://schemas.microsoft.com/office/drawing/2014/main" id="{98E13758-D811-474E-9D10-23B387BC2537}"/>
              </a:ext>
            </a:extLst>
          </p:cNvPr>
          <p:cNvSpPr>
            <a:spLocks noGrp="1"/>
          </p:cNvSpPr>
          <p:nvPr>
            <p:ph type="pic" sz="quarter" idx="86" hasCustomPrompt="1"/>
          </p:nvPr>
        </p:nvSpPr>
        <p:spPr>
          <a:xfrm>
            <a:off x="7154428" y="4839498"/>
            <a:ext cx="1523244" cy="100210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1" name="Picture Placeholder 2">
            <a:extLst>
              <a:ext uri="{FF2B5EF4-FFF2-40B4-BE49-F238E27FC236}">
                <a16:creationId xmlns:a16="http://schemas.microsoft.com/office/drawing/2014/main" id="{4DC1DCCC-3ADD-4EA0-8FF8-5CE7A34EF8D3}"/>
              </a:ext>
            </a:extLst>
          </p:cNvPr>
          <p:cNvSpPr>
            <a:spLocks noGrp="1"/>
          </p:cNvSpPr>
          <p:nvPr>
            <p:ph type="pic" sz="quarter" idx="87" hasCustomPrompt="1"/>
          </p:nvPr>
        </p:nvSpPr>
        <p:spPr>
          <a:xfrm>
            <a:off x="8775135" y="4839498"/>
            <a:ext cx="1514896" cy="100210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2" name="Picture Placeholder 2">
            <a:extLst>
              <a:ext uri="{FF2B5EF4-FFF2-40B4-BE49-F238E27FC236}">
                <a16:creationId xmlns:a16="http://schemas.microsoft.com/office/drawing/2014/main" id="{D12A3649-6E5B-4CE1-A8D6-A06290CE4459}"/>
              </a:ext>
            </a:extLst>
          </p:cNvPr>
          <p:cNvSpPr>
            <a:spLocks noGrp="1"/>
          </p:cNvSpPr>
          <p:nvPr>
            <p:ph type="pic" sz="quarter" idx="88" hasCustomPrompt="1"/>
          </p:nvPr>
        </p:nvSpPr>
        <p:spPr>
          <a:xfrm>
            <a:off x="10371938" y="4839498"/>
            <a:ext cx="1511059" cy="100210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3" name="Picture Placeholder 2">
            <a:extLst>
              <a:ext uri="{FF2B5EF4-FFF2-40B4-BE49-F238E27FC236}">
                <a16:creationId xmlns:a16="http://schemas.microsoft.com/office/drawing/2014/main" id="{893E9141-16DF-482E-8C48-58FCC9161ED6}"/>
              </a:ext>
            </a:extLst>
          </p:cNvPr>
          <p:cNvSpPr>
            <a:spLocks noGrp="1"/>
          </p:cNvSpPr>
          <p:nvPr>
            <p:ph type="pic" sz="quarter" idx="13" hasCustomPrompt="1"/>
          </p:nvPr>
        </p:nvSpPr>
        <p:spPr>
          <a:xfrm>
            <a:off x="457734" y="1819102"/>
            <a:ext cx="3283825" cy="423002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423791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7E80D-98D0-40C0-BB26-A1AFDAEE66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27" r="8333" b="20252"/>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469B276C-324A-4C75-9F26-344B6F4B042F}"/>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69342" y="5855624"/>
            <a:ext cx="4347715" cy="431585"/>
          </a:xfrm>
          <a:prstGeom prst="rect">
            <a:avLst/>
          </a:prstGeom>
        </p:spPr>
      </p:pic>
      <p:sp>
        <p:nvSpPr>
          <p:cNvPr id="6" name="Google Shape;9;p21">
            <a:extLst>
              <a:ext uri="{FF2B5EF4-FFF2-40B4-BE49-F238E27FC236}">
                <a16:creationId xmlns:a16="http://schemas.microsoft.com/office/drawing/2014/main" id="{900C51AA-CB70-4EEB-A9EB-7D91BF62D441}"/>
              </a:ext>
            </a:extLst>
          </p:cNvPr>
          <p:cNvSpPr txBox="1">
            <a:spLocks noGrp="1"/>
          </p:cNvSpPr>
          <p:nvPr>
            <p:ph type="title" hasCustomPrompt="1"/>
          </p:nvPr>
        </p:nvSpPr>
        <p:spPr>
          <a:xfrm>
            <a:off x="465033" y="3431974"/>
            <a:ext cx="5365237" cy="102155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1400"/>
              <a:buFont typeface="Arial"/>
              <a:buNone/>
              <a:defRPr sz="1800" b="0"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Click to add text</a:t>
            </a:r>
            <a:endParaRPr/>
          </a:p>
        </p:txBody>
      </p:sp>
      <p:sp>
        <p:nvSpPr>
          <p:cNvPr id="8" name="Google Shape;10;p21">
            <a:extLst>
              <a:ext uri="{FF2B5EF4-FFF2-40B4-BE49-F238E27FC236}">
                <a16:creationId xmlns:a16="http://schemas.microsoft.com/office/drawing/2014/main" id="{BB33E43F-FAED-4FD3-AA9A-3D13B7BA6CFA}"/>
              </a:ext>
            </a:extLst>
          </p:cNvPr>
          <p:cNvSpPr txBox="1">
            <a:spLocks noGrp="1"/>
          </p:cNvSpPr>
          <p:nvPr>
            <p:ph type="body" idx="1" hasCustomPrompt="1"/>
          </p:nvPr>
        </p:nvSpPr>
        <p:spPr>
          <a:xfrm>
            <a:off x="465033" y="1544132"/>
            <a:ext cx="4747170" cy="1887841"/>
          </a:xfrm>
          <a:prstGeom prst="rect">
            <a:avLst/>
          </a:prstGeom>
          <a:noFill/>
          <a:ln>
            <a:noFill/>
          </a:ln>
        </p:spPr>
        <p:txBody>
          <a:bodyPr spcFirstLastPara="1" wrap="square" lIns="91425" tIns="45700" rIns="91425" bIns="45700" anchor="b" anchorCtr="0">
            <a:normAutofit/>
          </a:bodyPr>
          <a:lstStyle>
            <a:lvl1pPr marL="0" lvl="0" indent="-228600" algn="l">
              <a:lnSpc>
                <a:spcPct val="100000"/>
              </a:lnSpc>
              <a:spcBef>
                <a:spcPts val="220"/>
              </a:spcBef>
              <a:spcAft>
                <a:spcPts val="0"/>
              </a:spcAft>
              <a:buClr>
                <a:schemeClr val="dk2"/>
              </a:buClr>
              <a:buSzPts val="1100"/>
              <a:buNone/>
              <a:defRPr sz="3200" b="1">
                <a:solidFill>
                  <a:schemeClr val="bg1"/>
                </a:solidFill>
                <a:latin typeface="Arial" panose="020B0604020202020204" pitchFamily="34" charset="0"/>
                <a:cs typeface="Arial" panose="020B0604020202020204" pitchFamily="34" charset="0"/>
              </a:defRPr>
            </a:lvl1pPr>
            <a:lvl2pPr marL="914400" lvl="1" indent="-228600" algn="l">
              <a:spcBef>
                <a:spcPts val="360"/>
              </a:spcBef>
              <a:spcAft>
                <a:spcPts val="0"/>
              </a:spcAft>
              <a:buClr>
                <a:srgbClr val="898989"/>
              </a:buClr>
              <a:buSzPts val="1800"/>
              <a:buNone/>
              <a:defRPr sz="1800">
                <a:solidFill>
                  <a:srgbClr val="898989"/>
                </a:solidFill>
              </a:defRPr>
            </a:lvl2pPr>
            <a:lvl3pPr marL="1371600" lvl="2" indent="-228600" algn="l">
              <a:spcBef>
                <a:spcPts val="320"/>
              </a:spcBef>
              <a:spcAft>
                <a:spcPts val="0"/>
              </a:spcAft>
              <a:buClr>
                <a:srgbClr val="898989"/>
              </a:buClr>
              <a:buSzPts val="1600"/>
              <a:buNone/>
              <a:defRPr sz="1600">
                <a:solidFill>
                  <a:srgbClr val="898989"/>
                </a:solidFill>
              </a:defRPr>
            </a:lvl3pPr>
            <a:lvl4pPr marL="1828800" lvl="3" indent="-228600" algn="l">
              <a:spcBef>
                <a:spcPts val="280"/>
              </a:spcBef>
              <a:spcAft>
                <a:spcPts val="0"/>
              </a:spcAft>
              <a:buClr>
                <a:srgbClr val="898989"/>
              </a:buClr>
              <a:buSzPts val="1400"/>
              <a:buNone/>
              <a:defRPr sz="1400">
                <a:solidFill>
                  <a:srgbClr val="898989"/>
                </a:solidFill>
              </a:defRPr>
            </a:lvl4pPr>
            <a:lvl5pPr marL="2286000" lvl="4" indent="-228600" algn="l">
              <a:spcBef>
                <a:spcPts val="280"/>
              </a:spcBef>
              <a:spcAft>
                <a:spcPts val="0"/>
              </a:spcAft>
              <a:buClr>
                <a:srgbClr val="898989"/>
              </a:buClr>
              <a:buSzPts val="1400"/>
              <a:buNone/>
              <a:defRPr sz="1400">
                <a:solidFill>
                  <a:srgbClr val="898989"/>
                </a:solidFill>
              </a:defRPr>
            </a:lvl5pPr>
            <a:lvl6pPr marL="2743200" lvl="5" indent="-228600" algn="l">
              <a:spcBef>
                <a:spcPts val="280"/>
              </a:spcBef>
              <a:spcAft>
                <a:spcPts val="0"/>
              </a:spcAft>
              <a:buClr>
                <a:srgbClr val="898989"/>
              </a:buClr>
              <a:buSzPts val="1400"/>
              <a:buNone/>
              <a:defRPr sz="1400">
                <a:solidFill>
                  <a:srgbClr val="898989"/>
                </a:solidFill>
              </a:defRPr>
            </a:lvl6pPr>
            <a:lvl7pPr marL="3200400" lvl="6" indent="-228600" algn="l">
              <a:spcBef>
                <a:spcPts val="280"/>
              </a:spcBef>
              <a:spcAft>
                <a:spcPts val="0"/>
              </a:spcAft>
              <a:buClr>
                <a:srgbClr val="898989"/>
              </a:buClr>
              <a:buSzPts val="1400"/>
              <a:buNone/>
              <a:defRPr sz="1400">
                <a:solidFill>
                  <a:srgbClr val="898989"/>
                </a:solidFill>
              </a:defRPr>
            </a:lvl7pPr>
            <a:lvl8pPr marL="3657600" lvl="7" indent="-228600" algn="l">
              <a:spcBef>
                <a:spcPts val="280"/>
              </a:spcBef>
              <a:spcAft>
                <a:spcPts val="0"/>
              </a:spcAft>
              <a:buClr>
                <a:srgbClr val="898989"/>
              </a:buClr>
              <a:buSzPts val="1400"/>
              <a:buNone/>
              <a:defRPr sz="1400">
                <a:solidFill>
                  <a:srgbClr val="898989"/>
                </a:solidFill>
              </a:defRPr>
            </a:lvl8pPr>
            <a:lvl9pPr marL="4114800" lvl="8" indent="-228600" algn="l">
              <a:spcBef>
                <a:spcPts val="280"/>
              </a:spcBef>
              <a:spcAft>
                <a:spcPts val="0"/>
              </a:spcAft>
              <a:buClr>
                <a:srgbClr val="898989"/>
              </a:buClr>
              <a:buSzPts val="1400"/>
              <a:buNone/>
              <a:defRPr sz="1400">
                <a:solidFill>
                  <a:srgbClr val="898989"/>
                </a:solidFill>
              </a:defRPr>
            </a:lvl9pPr>
          </a:lstStyle>
          <a:p>
            <a:r>
              <a:rPr lang="en-ZA"/>
              <a:t>Click to add text</a:t>
            </a:r>
            <a:endParaRPr/>
          </a:p>
        </p:txBody>
      </p:sp>
      <p:grpSp>
        <p:nvGrpSpPr>
          <p:cNvPr id="7" name="Group 6">
            <a:extLst>
              <a:ext uri="{FF2B5EF4-FFF2-40B4-BE49-F238E27FC236}">
                <a16:creationId xmlns:a16="http://schemas.microsoft.com/office/drawing/2014/main" id="{8062D8B5-5D7C-4E8F-9AB8-6EB6F7ADB681}"/>
              </a:ext>
            </a:extLst>
          </p:cNvPr>
          <p:cNvGrpSpPr/>
          <p:nvPr userDrawn="1"/>
        </p:nvGrpSpPr>
        <p:grpSpPr>
          <a:xfrm>
            <a:off x="6095998" y="43847"/>
            <a:ext cx="6789876" cy="7189503"/>
            <a:chOff x="6095998" y="43847"/>
            <a:chExt cx="6789876" cy="7189503"/>
          </a:xfrm>
        </p:grpSpPr>
        <p:sp>
          <p:nvSpPr>
            <p:cNvPr id="9" name="Isosceles Triangle 8">
              <a:extLst>
                <a:ext uri="{FF2B5EF4-FFF2-40B4-BE49-F238E27FC236}">
                  <a16:creationId xmlns:a16="http://schemas.microsoft.com/office/drawing/2014/main" id="{5D7BD2F4-8BF4-4EA9-B249-7E95D97CDA2C}"/>
                </a:ext>
              </a:extLst>
            </p:cNvPr>
            <p:cNvSpPr/>
            <p:nvPr userDrawn="1"/>
          </p:nvSpPr>
          <p:spPr>
            <a:xfrm rot="5400000">
              <a:off x="5836520" y="3688478"/>
              <a:ext cx="3804350" cy="3285393"/>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E8420B7A-1B30-4156-A3B4-3DA37FE94B58}"/>
                </a:ext>
              </a:extLst>
            </p:cNvPr>
            <p:cNvSpPr/>
            <p:nvPr userDrawn="1"/>
          </p:nvSpPr>
          <p:spPr>
            <a:xfrm rot="5400000">
              <a:off x="11621741" y="3456988"/>
              <a:ext cx="1356665" cy="1171600"/>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22FDBB0E-518F-4FC9-AE57-327B4A3CC4EB}"/>
                </a:ext>
              </a:extLst>
            </p:cNvPr>
            <p:cNvSpPr/>
            <p:nvPr userDrawn="1"/>
          </p:nvSpPr>
          <p:spPr>
            <a:xfrm rot="16200000">
              <a:off x="9075763" y="3706302"/>
              <a:ext cx="2407157" cy="2078794"/>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FF5166A-37B1-4B4B-A4C0-73A5737065A5}"/>
                </a:ext>
              </a:extLst>
            </p:cNvPr>
            <p:cNvSpPr/>
            <p:nvPr userDrawn="1"/>
          </p:nvSpPr>
          <p:spPr>
            <a:xfrm rot="16200000">
              <a:off x="10329043" y="199453"/>
              <a:ext cx="2281432" cy="1970219"/>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427F52-B4E2-46A1-B0F7-6F6172775CD1}"/>
                </a:ext>
              </a:extLst>
            </p:cNvPr>
            <p:cNvSpPr/>
            <p:nvPr userDrawn="1"/>
          </p:nvSpPr>
          <p:spPr>
            <a:xfrm rot="16200000">
              <a:off x="6281259" y="2070961"/>
              <a:ext cx="2281432" cy="1970219"/>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3330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n pic with projects list">
    <p:spTree>
      <p:nvGrpSpPr>
        <p:cNvPr id="1" name=""/>
        <p:cNvGrpSpPr/>
        <p:nvPr/>
      </p:nvGrpSpPr>
      <p:grpSpPr>
        <a:xfrm>
          <a:off x="0" y="0"/>
          <a:ext cx="0" cy="0"/>
          <a:chOff x="0" y="0"/>
          <a:chExt cx="0" cy="0"/>
        </a:xfrm>
      </p:grpSpPr>
      <p:sp>
        <p:nvSpPr>
          <p:cNvPr id="34" name="Text Placeholder 3">
            <a:extLst>
              <a:ext uri="{FF2B5EF4-FFF2-40B4-BE49-F238E27FC236}">
                <a16:creationId xmlns:a16="http://schemas.microsoft.com/office/drawing/2014/main" id="{8A7F984D-660C-4BFD-A1B5-1F26498E1BDA}"/>
              </a:ext>
            </a:extLst>
          </p:cNvPr>
          <p:cNvSpPr>
            <a:spLocks noGrp="1"/>
          </p:cNvSpPr>
          <p:nvPr>
            <p:ph type="body" sz="quarter" idx="69"/>
          </p:nvPr>
        </p:nvSpPr>
        <p:spPr>
          <a:xfrm>
            <a:off x="2324959" y="1745916"/>
            <a:ext cx="9495986" cy="2418517"/>
          </a:xfrm>
          <a:prstGeom prst="rect">
            <a:avLst/>
          </a:prstGeom>
        </p:spPr>
        <p:txBody>
          <a:bodyPr/>
          <a:lstStyle>
            <a:lvl1pPr>
              <a:lnSpc>
                <a:spcPct val="100000"/>
              </a:lnSpc>
              <a:defRPr sz="1600">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defRPr sz="1200">
                <a:latin typeface="Arial" panose="020B0604020202020204" pitchFamily="34" charset="0"/>
                <a:cs typeface="Arial" panose="020B0604020202020204" pitchFamily="34" charset="0"/>
              </a:defRPr>
            </a:lvl3pPr>
            <a:lvl4pPr>
              <a:lnSpc>
                <a:spcPct val="100000"/>
              </a:lnSpc>
              <a:defRPr sz="1100">
                <a:latin typeface="Arial" panose="020B0604020202020204" pitchFamily="34" charset="0"/>
                <a:cs typeface="Arial" panose="020B0604020202020204" pitchFamily="34" charset="0"/>
              </a:defRPr>
            </a:lvl4pPr>
            <a:lvl5pPr>
              <a:lnSpc>
                <a:spcPct val="100000"/>
              </a:lnSpc>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oogle Shape;106;p9" descr="ZUT030_triangle.emf">
            <a:extLst>
              <a:ext uri="{FF2B5EF4-FFF2-40B4-BE49-F238E27FC236}">
                <a16:creationId xmlns:a16="http://schemas.microsoft.com/office/drawing/2014/main" id="{2026A31A-19CD-4380-8E11-DF02D50C64BE}"/>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sp>
        <p:nvSpPr>
          <p:cNvPr id="36" name="Text Placeholder 20">
            <a:extLst>
              <a:ext uri="{FF2B5EF4-FFF2-40B4-BE49-F238E27FC236}">
                <a16:creationId xmlns:a16="http://schemas.microsoft.com/office/drawing/2014/main" id="{8E666E3D-8AF8-457C-8E19-CEB2FA6BD91D}"/>
              </a:ext>
            </a:extLst>
          </p:cNvPr>
          <p:cNvSpPr>
            <a:spLocks noGrp="1"/>
          </p:cNvSpPr>
          <p:nvPr>
            <p:ph type="body" sz="quarter" idx="27" hasCustomPrompt="1"/>
          </p:nvPr>
        </p:nvSpPr>
        <p:spPr>
          <a:xfrm>
            <a:off x="446561" y="808876"/>
            <a:ext cx="11359774" cy="464047"/>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37" name="Text Placeholder 20">
            <a:extLst>
              <a:ext uri="{FF2B5EF4-FFF2-40B4-BE49-F238E27FC236}">
                <a16:creationId xmlns:a16="http://schemas.microsoft.com/office/drawing/2014/main" id="{8F8E0DB4-A62C-4E8D-A7F7-90DA20F86F5E}"/>
              </a:ext>
            </a:extLst>
          </p:cNvPr>
          <p:cNvSpPr>
            <a:spLocks noGrp="1"/>
          </p:cNvSpPr>
          <p:nvPr>
            <p:ph type="body" sz="quarter" idx="28" hasCustomPrompt="1"/>
          </p:nvPr>
        </p:nvSpPr>
        <p:spPr>
          <a:xfrm>
            <a:off x="446562" y="1285167"/>
            <a:ext cx="11359790" cy="411212"/>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25" name="Text Placeholder 20">
            <a:extLst>
              <a:ext uri="{FF2B5EF4-FFF2-40B4-BE49-F238E27FC236}">
                <a16:creationId xmlns:a16="http://schemas.microsoft.com/office/drawing/2014/main" id="{4F11A1B3-29F2-43D1-8DB1-438BC93BD717}"/>
              </a:ext>
            </a:extLst>
          </p:cNvPr>
          <p:cNvSpPr>
            <a:spLocks noGrp="1"/>
          </p:cNvSpPr>
          <p:nvPr>
            <p:ph type="body" sz="quarter" idx="29"/>
          </p:nvPr>
        </p:nvSpPr>
        <p:spPr>
          <a:xfrm>
            <a:off x="465942" y="4232613"/>
            <a:ext cx="1626813" cy="2040873"/>
          </a:xfrm>
          <a:prstGeom prst="rect">
            <a:avLst/>
          </a:prstGeom>
        </p:spPr>
        <p:txBody>
          <a:bodyPr lIns="0" rIns="0" anchor="t" anchorCtr="0">
            <a:normAutofit/>
          </a:bodyPr>
          <a:lstStyle>
            <a:lvl1pPr marL="0" indent="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1pPr>
          </a:lstStyle>
          <a:p>
            <a:pPr lvl="0"/>
            <a:endParaRPr lang="en-GB"/>
          </a:p>
        </p:txBody>
      </p:sp>
      <p:sp>
        <p:nvSpPr>
          <p:cNvPr id="87" name="Text Placeholder 2">
            <a:extLst>
              <a:ext uri="{FF2B5EF4-FFF2-40B4-BE49-F238E27FC236}">
                <a16:creationId xmlns:a16="http://schemas.microsoft.com/office/drawing/2014/main" id="{A1074692-EC7B-4E31-B721-627A031723DD}"/>
              </a:ext>
            </a:extLst>
          </p:cNvPr>
          <p:cNvSpPr>
            <a:spLocks noGrp="1"/>
          </p:cNvSpPr>
          <p:nvPr>
            <p:ph type="body" sz="quarter" idx="45" hasCustomPrompt="1"/>
          </p:nvPr>
        </p:nvSpPr>
        <p:spPr>
          <a:xfrm>
            <a:off x="9590773" y="4291267"/>
            <a:ext cx="2230172" cy="359743"/>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88" name="Text Placeholder 2">
            <a:extLst>
              <a:ext uri="{FF2B5EF4-FFF2-40B4-BE49-F238E27FC236}">
                <a16:creationId xmlns:a16="http://schemas.microsoft.com/office/drawing/2014/main" id="{BC87F979-5204-46B9-AC86-D4106646545B}"/>
              </a:ext>
            </a:extLst>
          </p:cNvPr>
          <p:cNvSpPr>
            <a:spLocks noGrp="1"/>
          </p:cNvSpPr>
          <p:nvPr>
            <p:ph type="body" sz="quarter" idx="46" hasCustomPrompt="1"/>
          </p:nvPr>
        </p:nvSpPr>
        <p:spPr>
          <a:xfrm>
            <a:off x="9590773" y="4651010"/>
            <a:ext cx="2230172" cy="194347"/>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89" name="Text Placeholder 2">
            <a:extLst>
              <a:ext uri="{FF2B5EF4-FFF2-40B4-BE49-F238E27FC236}">
                <a16:creationId xmlns:a16="http://schemas.microsoft.com/office/drawing/2014/main" id="{6BC814D0-F2AB-45A6-AF19-125156B150CB}"/>
              </a:ext>
            </a:extLst>
          </p:cNvPr>
          <p:cNvSpPr>
            <a:spLocks noGrp="1"/>
          </p:cNvSpPr>
          <p:nvPr>
            <p:ph type="body" sz="quarter" idx="47" hasCustomPrompt="1"/>
          </p:nvPr>
        </p:nvSpPr>
        <p:spPr>
          <a:xfrm>
            <a:off x="9590773" y="4845357"/>
            <a:ext cx="2230172" cy="29670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93" name="Text Placeholder 2">
            <a:extLst>
              <a:ext uri="{FF2B5EF4-FFF2-40B4-BE49-F238E27FC236}">
                <a16:creationId xmlns:a16="http://schemas.microsoft.com/office/drawing/2014/main" id="{76E30C55-EE6B-4C7D-AD5A-3066357D089A}"/>
              </a:ext>
            </a:extLst>
          </p:cNvPr>
          <p:cNvSpPr>
            <a:spLocks noGrp="1"/>
          </p:cNvSpPr>
          <p:nvPr>
            <p:ph type="body" sz="quarter" idx="48" hasCustomPrompt="1"/>
          </p:nvPr>
        </p:nvSpPr>
        <p:spPr>
          <a:xfrm>
            <a:off x="9590773" y="5367621"/>
            <a:ext cx="2230172" cy="359743"/>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94" name="Text Placeholder 2">
            <a:extLst>
              <a:ext uri="{FF2B5EF4-FFF2-40B4-BE49-F238E27FC236}">
                <a16:creationId xmlns:a16="http://schemas.microsoft.com/office/drawing/2014/main" id="{F22AE41F-49A9-488D-80A1-35881DD04913}"/>
              </a:ext>
            </a:extLst>
          </p:cNvPr>
          <p:cNvSpPr>
            <a:spLocks noGrp="1"/>
          </p:cNvSpPr>
          <p:nvPr>
            <p:ph type="body" sz="quarter" idx="49" hasCustomPrompt="1"/>
          </p:nvPr>
        </p:nvSpPr>
        <p:spPr>
          <a:xfrm>
            <a:off x="9590773" y="5727364"/>
            <a:ext cx="2230172" cy="194347"/>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95" name="Text Placeholder 2">
            <a:extLst>
              <a:ext uri="{FF2B5EF4-FFF2-40B4-BE49-F238E27FC236}">
                <a16:creationId xmlns:a16="http://schemas.microsoft.com/office/drawing/2014/main" id="{96742B12-99F3-42F8-9C0E-2BA428F408DC}"/>
              </a:ext>
            </a:extLst>
          </p:cNvPr>
          <p:cNvSpPr>
            <a:spLocks noGrp="1"/>
          </p:cNvSpPr>
          <p:nvPr>
            <p:ph type="body" sz="quarter" idx="50" hasCustomPrompt="1"/>
          </p:nvPr>
        </p:nvSpPr>
        <p:spPr>
          <a:xfrm>
            <a:off x="9590773" y="5921711"/>
            <a:ext cx="2230172" cy="29670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96" name="Text Placeholder 2">
            <a:extLst>
              <a:ext uri="{FF2B5EF4-FFF2-40B4-BE49-F238E27FC236}">
                <a16:creationId xmlns:a16="http://schemas.microsoft.com/office/drawing/2014/main" id="{43E303A3-1911-4C46-8C6D-50A3FFDD29EC}"/>
              </a:ext>
            </a:extLst>
          </p:cNvPr>
          <p:cNvSpPr>
            <a:spLocks noGrp="1"/>
          </p:cNvSpPr>
          <p:nvPr>
            <p:ph type="body" sz="quarter" idx="51" hasCustomPrompt="1"/>
          </p:nvPr>
        </p:nvSpPr>
        <p:spPr>
          <a:xfrm>
            <a:off x="7155246" y="4285878"/>
            <a:ext cx="2230172" cy="359743"/>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97" name="Text Placeholder 2">
            <a:extLst>
              <a:ext uri="{FF2B5EF4-FFF2-40B4-BE49-F238E27FC236}">
                <a16:creationId xmlns:a16="http://schemas.microsoft.com/office/drawing/2014/main" id="{4CB2C25F-388B-471A-9A98-864869C0FF5A}"/>
              </a:ext>
            </a:extLst>
          </p:cNvPr>
          <p:cNvSpPr>
            <a:spLocks noGrp="1"/>
          </p:cNvSpPr>
          <p:nvPr>
            <p:ph type="body" sz="quarter" idx="52" hasCustomPrompt="1"/>
          </p:nvPr>
        </p:nvSpPr>
        <p:spPr>
          <a:xfrm>
            <a:off x="7155246" y="4645621"/>
            <a:ext cx="2230172" cy="194347"/>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98" name="Text Placeholder 2">
            <a:extLst>
              <a:ext uri="{FF2B5EF4-FFF2-40B4-BE49-F238E27FC236}">
                <a16:creationId xmlns:a16="http://schemas.microsoft.com/office/drawing/2014/main" id="{7A57F6B8-6C18-4DB9-9222-2190578ADD23}"/>
              </a:ext>
            </a:extLst>
          </p:cNvPr>
          <p:cNvSpPr>
            <a:spLocks noGrp="1"/>
          </p:cNvSpPr>
          <p:nvPr>
            <p:ph type="body" sz="quarter" idx="53" hasCustomPrompt="1"/>
          </p:nvPr>
        </p:nvSpPr>
        <p:spPr>
          <a:xfrm>
            <a:off x="7155246" y="4839968"/>
            <a:ext cx="2230172" cy="29670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99" name="Text Placeholder 2">
            <a:extLst>
              <a:ext uri="{FF2B5EF4-FFF2-40B4-BE49-F238E27FC236}">
                <a16:creationId xmlns:a16="http://schemas.microsoft.com/office/drawing/2014/main" id="{FACD0BF2-B88A-46DE-8C2B-92816598E446}"/>
              </a:ext>
            </a:extLst>
          </p:cNvPr>
          <p:cNvSpPr>
            <a:spLocks noGrp="1"/>
          </p:cNvSpPr>
          <p:nvPr>
            <p:ph type="body" sz="quarter" idx="54" hasCustomPrompt="1"/>
          </p:nvPr>
        </p:nvSpPr>
        <p:spPr>
          <a:xfrm>
            <a:off x="7155246" y="5362232"/>
            <a:ext cx="2230172" cy="359743"/>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00" name="Text Placeholder 2">
            <a:extLst>
              <a:ext uri="{FF2B5EF4-FFF2-40B4-BE49-F238E27FC236}">
                <a16:creationId xmlns:a16="http://schemas.microsoft.com/office/drawing/2014/main" id="{476B1787-98F9-4A65-8A0E-72D39831924B}"/>
              </a:ext>
            </a:extLst>
          </p:cNvPr>
          <p:cNvSpPr>
            <a:spLocks noGrp="1"/>
          </p:cNvSpPr>
          <p:nvPr>
            <p:ph type="body" sz="quarter" idx="55" hasCustomPrompt="1"/>
          </p:nvPr>
        </p:nvSpPr>
        <p:spPr>
          <a:xfrm>
            <a:off x="7155246" y="5721975"/>
            <a:ext cx="2230172" cy="194347"/>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01" name="Text Placeholder 2">
            <a:extLst>
              <a:ext uri="{FF2B5EF4-FFF2-40B4-BE49-F238E27FC236}">
                <a16:creationId xmlns:a16="http://schemas.microsoft.com/office/drawing/2014/main" id="{AF0C02C9-23BF-45CB-9FF4-C5091C2B2A66}"/>
              </a:ext>
            </a:extLst>
          </p:cNvPr>
          <p:cNvSpPr>
            <a:spLocks noGrp="1"/>
          </p:cNvSpPr>
          <p:nvPr>
            <p:ph type="body" sz="quarter" idx="56" hasCustomPrompt="1"/>
          </p:nvPr>
        </p:nvSpPr>
        <p:spPr>
          <a:xfrm>
            <a:off x="7155246" y="5916322"/>
            <a:ext cx="2230172" cy="29670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02" name="Text Placeholder 2">
            <a:extLst>
              <a:ext uri="{FF2B5EF4-FFF2-40B4-BE49-F238E27FC236}">
                <a16:creationId xmlns:a16="http://schemas.microsoft.com/office/drawing/2014/main" id="{585E8421-0A43-4B3F-84C0-5761D982F874}"/>
              </a:ext>
            </a:extLst>
          </p:cNvPr>
          <p:cNvSpPr>
            <a:spLocks noGrp="1"/>
          </p:cNvSpPr>
          <p:nvPr>
            <p:ph type="body" sz="quarter" idx="57" hasCustomPrompt="1"/>
          </p:nvPr>
        </p:nvSpPr>
        <p:spPr>
          <a:xfrm>
            <a:off x="4719719" y="4285878"/>
            <a:ext cx="2230172" cy="359743"/>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03" name="Text Placeholder 2">
            <a:extLst>
              <a:ext uri="{FF2B5EF4-FFF2-40B4-BE49-F238E27FC236}">
                <a16:creationId xmlns:a16="http://schemas.microsoft.com/office/drawing/2014/main" id="{1332FC63-0605-41C2-BABA-C163583F4368}"/>
              </a:ext>
            </a:extLst>
          </p:cNvPr>
          <p:cNvSpPr>
            <a:spLocks noGrp="1"/>
          </p:cNvSpPr>
          <p:nvPr>
            <p:ph type="body" sz="quarter" idx="58" hasCustomPrompt="1"/>
          </p:nvPr>
        </p:nvSpPr>
        <p:spPr>
          <a:xfrm>
            <a:off x="4719719" y="4645621"/>
            <a:ext cx="2230172" cy="194347"/>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04" name="Text Placeholder 2">
            <a:extLst>
              <a:ext uri="{FF2B5EF4-FFF2-40B4-BE49-F238E27FC236}">
                <a16:creationId xmlns:a16="http://schemas.microsoft.com/office/drawing/2014/main" id="{7AFBC82B-0063-420B-A30A-4E32AEB1ABBB}"/>
              </a:ext>
            </a:extLst>
          </p:cNvPr>
          <p:cNvSpPr>
            <a:spLocks noGrp="1"/>
          </p:cNvSpPr>
          <p:nvPr>
            <p:ph type="body" sz="quarter" idx="59" hasCustomPrompt="1"/>
          </p:nvPr>
        </p:nvSpPr>
        <p:spPr>
          <a:xfrm>
            <a:off x="4719719" y="4839968"/>
            <a:ext cx="2230172" cy="29670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05" name="Text Placeholder 2">
            <a:extLst>
              <a:ext uri="{FF2B5EF4-FFF2-40B4-BE49-F238E27FC236}">
                <a16:creationId xmlns:a16="http://schemas.microsoft.com/office/drawing/2014/main" id="{F8B29FBD-D6B4-4374-AF27-124A80E00A7E}"/>
              </a:ext>
            </a:extLst>
          </p:cNvPr>
          <p:cNvSpPr>
            <a:spLocks noGrp="1"/>
          </p:cNvSpPr>
          <p:nvPr>
            <p:ph type="body" sz="quarter" idx="60" hasCustomPrompt="1"/>
          </p:nvPr>
        </p:nvSpPr>
        <p:spPr>
          <a:xfrm>
            <a:off x="4719719" y="5362232"/>
            <a:ext cx="2230172" cy="359743"/>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06" name="Text Placeholder 2">
            <a:extLst>
              <a:ext uri="{FF2B5EF4-FFF2-40B4-BE49-F238E27FC236}">
                <a16:creationId xmlns:a16="http://schemas.microsoft.com/office/drawing/2014/main" id="{D7A67449-F511-4BA0-879A-9D8E4D6AC2D1}"/>
              </a:ext>
            </a:extLst>
          </p:cNvPr>
          <p:cNvSpPr>
            <a:spLocks noGrp="1"/>
          </p:cNvSpPr>
          <p:nvPr>
            <p:ph type="body" sz="quarter" idx="61" hasCustomPrompt="1"/>
          </p:nvPr>
        </p:nvSpPr>
        <p:spPr>
          <a:xfrm>
            <a:off x="4719719" y="5721975"/>
            <a:ext cx="2230172" cy="194347"/>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07" name="Text Placeholder 2">
            <a:extLst>
              <a:ext uri="{FF2B5EF4-FFF2-40B4-BE49-F238E27FC236}">
                <a16:creationId xmlns:a16="http://schemas.microsoft.com/office/drawing/2014/main" id="{4B1A1514-98D1-4206-B989-BD7EEC430F9A}"/>
              </a:ext>
            </a:extLst>
          </p:cNvPr>
          <p:cNvSpPr>
            <a:spLocks noGrp="1"/>
          </p:cNvSpPr>
          <p:nvPr>
            <p:ph type="body" sz="quarter" idx="62" hasCustomPrompt="1"/>
          </p:nvPr>
        </p:nvSpPr>
        <p:spPr>
          <a:xfrm>
            <a:off x="4719719" y="5916322"/>
            <a:ext cx="2230172" cy="29670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08" name="Text Placeholder 2">
            <a:extLst>
              <a:ext uri="{FF2B5EF4-FFF2-40B4-BE49-F238E27FC236}">
                <a16:creationId xmlns:a16="http://schemas.microsoft.com/office/drawing/2014/main" id="{4A90F606-A5A8-4CB3-BDA1-999CC9E565BC}"/>
              </a:ext>
            </a:extLst>
          </p:cNvPr>
          <p:cNvSpPr>
            <a:spLocks noGrp="1"/>
          </p:cNvSpPr>
          <p:nvPr>
            <p:ph type="body" sz="quarter" idx="63" hasCustomPrompt="1"/>
          </p:nvPr>
        </p:nvSpPr>
        <p:spPr>
          <a:xfrm>
            <a:off x="2329133" y="4295538"/>
            <a:ext cx="2230172" cy="359743"/>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09" name="Text Placeholder 2">
            <a:extLst>
              <a:ext uri="{FF2B5EF4-FFF2-40B4-BE49-F238E27FC236}">
                <a16:creationId xmlns:a16="http://schemas.microsoft.com/office/drawing/2014/main" id="{2574B00D-D7C2-4C55-A16F-025103FECC3C}"/>
              </a:ext>
            </a:extLst>
          </p:cNvPr>
          <p:cNvSpPr>
            <a:spLocks noGrp="1"/>
          </p:cNvSpPr>
          <p:nvPr>
            <p:ph type="body" sz="quarter" idx="64" hasCustomPrompt="1"/>
          </p:nvPr>
        </p:nvSpPr>
        <p:spPr>
          <a:xfrm>
            <a:off x="2329133" y="4655281"/>
            <a:ext cx="2230172" cy="194347"/>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10" name="Text Placeholder 2">
            <a:extLst>
              <a:ext uri="{FF2B5EF4-FFF2-40B4-BE49-F238E27FC236}">
                <a16:creationId xmlns:a16="http://schemas.microsoft.com/office/drawing/2014/main" id="{75DA52F7-7166-40D1-A068-2E3E2098BF8F}"/>
              </a:ext>
            </a:extLst>
          </p:cNvPr>
          <p:cNvSpPr>
            <a:spLocks noGrp="1"/>
          </p:cNvSpPr>
          <p:nvPr>
            <p:ph type="body" sz="quarter" idx="65" hasCustomPrompt="1"/>
          </p:nvPr>
        </p:nvSpPr>
        <p:spPr>
          <a:xfrm>
            <a:off x="2329133" y="4849628"/>
            <a:ext cx="2230172" cy="29670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11" name="Text Placeholder 2">
            <a:extLst>
              <a:ext uri="{FF2B5EF4-FFF2-40B4-BE49-F238E27FC236}">
                <a16:creationId xmlns:a16="http://schemas.microsoft.com/office/drawing/2014/main" id="{30ACC2E1-699D-4266-B51F-8CAED292B3D0}"/>
              </a:ext>
            </a:extLst>
          </p:cNvPr>
          <p:cNvSpPr>
            <a:spLocks noGrp="1"/>
          </p:cNvSpPr>
          <p:nvPr>
            <p:ph type="body" sz="quarter" idx="66" hasCustomPrompt="1"/>
          </p:nvPr>
        </p:nvSpPr>
        <p:spPr>
          <a:xfrm>
            <a:off x="2329133" y="5371892"/>
            <a:ext cx="2230172" cy="359743"/>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12" name="Text Placeholder 2">
            <a:extLst>
              <a:ext uri="{FF2B5EF4-FFF2-40B4-BE49-F238E27FC236}">
                <a16:creationId xmlns:a16="http://schemas.microsoft.com/office/drawing/2014/main" id="{A2F3B5E1-C02D-4C25-9ED7-CEC30AC9B597}"/>
              </a:ext>
            </a:extLst>
          </p:cNvPr>
          <p:cNvSpPr>
            <a:spLocks noGrp="1"/>
          </p:cNvSpPr>
          <p:nvPr>
            <p:ph type="body" sz="quarter" idx="67" hasCustomPrompt="1"/>
          </p:nvPr>
        </p:nvSpPr>
        <p:spPr>
          <a:xfrm>
            <a:off x="2329133" y="5731635"/>
            <a:ext cx="2230172" cy="194347"/>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13" name="Text Placeholder 2">
            <a:extLst>
              <a:ext uri="{FF2B5EF4-FFF2-40B4-BE49-F238E27FC236}">
                <a16:creationId xmlns:a16="http://schemas.microsoft.com/office/drawing/2014/main" id="{B6664A72-1BD3-491F-BB07-8579F6BF69DC}"/>
              </a:ext>
            </a:extLst>
          </p:cNvPr>
          <p:cNvSpPr>
            <a:spLocks noGrp="1"/>
          </p:cNvSpPr>
          <p:nvPr>
            <p:ph type="body" sz="quarter" idx="68" hasCustomPrompt="1"/>
          </p:nvPr>
        </p:nvSpPr>
        <p:spPr>
          <a:xfrm>
            <a:off x="2329133" y="5925982"/>
            <a:ext cx="2230172" cy="29670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14" name="Isosceles Triangle 113">
            <a:extLst>
              <a:ext uri="{FF2B5EF4-FFF2-40B4-BE49-F238E27FC236}">
                <a16:creationId xmlns:a16="http://schemas.microsoft.com/office/drawing/2014/main" id="{F722BDF9-7F55-4DB4-90B7-3294BB06043A}"/>
              </a:ext>
            </a:extLst>
          </p:cNvPr>
          <p:cNvSpPr/>
          <p:nvPr userDrawn="1"/>
        </p:nvSpPr>
        <p:spPr>
          <a:xfrm rot="16200000">
            <a:off x="1833663" y="3918551"/>
            <a:ext cx="283800" cy="2427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2">
            <a:extLst>
              <a:ext uri="{FF2B5EF4-FFF2-40B4-BE49-F238E27FC236}">
                <a16:creationId xmlns:a16="http://schemas.microsoft.com/office/drawing/2014/main" id="{54320F39-8F25-4327-AC67-BD043A9BDF00}"/>
              </a:ext>
            </a:extLst>
          </p:cNvPr>
          <p:cNvSpPr>
            <a:spLocks noGrp="1"/>
          </p:cNvSpPr>
          <p:nvPr>
            <p:ph type="pic" sz="quarter" idx="13" hasCustomPrompt="1"/>
          </p:nvPr>
        </p:nvSpPr>
        <p:spPr>
          <a:xfrm>
            <a:off x="455029" y="1822120"/>
            <a:ext cx="1637726" cy="2215041"/>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383354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n pics">
    <p:spTree>
      <p:nvGrpSpPr>
        <p:cNvPr id="1" name=""/>
        <p:cNvGrpSpPr/>
        <p:nvPr/>
      </p:nvGrpSpPr>
      <p:grpSpPr>
        <a:xfrm>
          <a:off x="0" y="0"/>
          <a:ext cx="0" cy="0"/>
          <a:chOff x="0" y="0"/>
          <a:chExt cx="0" cy="0"/>
        </a:xfrm>
      </p:grpSpPr>
      <p:sp>
        <p:nvSpPr>
          <p:cNvPr id="43" name="Isosceles Triangle 42">
            <a:extLst>
              <a:ext uri="{FF2B5EF4-FFF2-40B4-BE49-F238E27FC236}">
                <a16:creationId xmlns:a16="http://schemas.microsoft.com/office/drawing/2014/main" id="{1366A3D2-0D8C-426D-9546-AF593A79D8BF}"/>
              </a:ext>
            </a:extLst>
          </p:cNvPr>
          <p:cNvSpPr/>
          <p:nvPr userDrawn="1"/>
        </p:nvSpPr>
        <p:spPr>
          <a:xfrm rot="16200000">
            <a:off x="1968321" y="4079901"/>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oogle Shape;106;p9" descr="ZUT030_triangle.emf">
            <a:extLst>
              <a:ext uri="{FF2B5EF4-FFF2-40B4-BE49-F238E27FC236}">
                <a16:creationId xmlns:a16="http://schemas.microsoft.com/office/drawing/2014/main" id="{30720E3F-21A9-469E-9CD2-204B9FDCD040}"/>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sp>
        <p:nvSpPr>
          <p:cNvPr id="30" name="Text Placeholder 20">
            <a:extLst>
              <a:ext uri="{FF2B5EF4-FFF2-40B4-BE49-F238E27FC236}">
                <a16:creationId xmlns:a16="http://schemas.microsoft.com/office/drawing/2014/main" id="{B5AB54D9-5233-4450-B181-ACDC0C9487AC}"/>
              </a:ext>
            </a:extLst>
          </p:cNvPr>
          <p:cNvSpPr>
            <a:spLocks noGrp="1"/>
          </p:cNvSpPr>
          <p:nvPr userDrawn="1">
            <p:ph type="body" sz="quarter" idx="14"/>
          </p:nvPr>
        </p:nvSpPr>
        <p:spPr>
          <a:xfrm>
            <a:off x="442946" y="4415640"/>
            <a:ext cx="1754630" cy="846521"/>
          </a:xfrm>
          <a:prstGeom prst="rect">
            <a:avLst/>
          </a:prstGeom>
        </p:spPr>
        <p:txBody>
          <a:bodyPr lIns="0" rIns="0" anchor="t" anchorCtr="0">
            <a:normAutofit/>
          </a:bodyPr>
          <a:lstStyle>
            <a:lvl1pPr marL="0" indent="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1pPr>
          </a:lstStyle>
          <a:p>
            <a:pPr lvl="0"/>
            <a:endParaRPr lang="en-GB"/>
          </a:p>
        </p:txBody>
      </p:sp>
      <p:sp>
        <p:nvSpPr>
          <p:cNvPr id="38" name="Text Placeholder 20">
            <a:extLst>
              <a:ext uri="{FF2B5EF4-FFF2-40B4-BE49-F238E27FC236}">
                <a16:creationId xmlns:a16="http://schemas.microsoft.com/office/drawing/2014/main" id="{8360D121-BC2A-4720-A559-10A70C561EBC}"/>
              </a:ext>
            </a:extLst>
          </p:cNvPr>
          <p:cNvSpPr>
            <a:spLocks noGrp="1"/>
          </p:cNvSpPr>
          <p:nvPr userDrawn="1">
            <p:ph type="body" sz="quarter" idx="22" hasCustomPrompt="1"/>
          </p:nvPr>
        </p:nvSpPr>
        <p:spPr>
          <a:xfrm>
            <a:off x="448350" y="5339824"/>
            <a:ext cx="1749226" cy="917043"/>
          </a:xfrm>
          <a:prstGeom prst="rect">
            <a:avLst/>
          </a:prstGeom>
        </p:spPr>
        <p:txBody>
          <a:bodyPr lIns="0" rIns="0" anchor="t">
            <a:normAutofit/>
          </a:bodyPr>
          <a:lstStyle>
            <a:lvl1pPr marL="0" indent="0">
              <a:lnSpc>
                <a:spcPct val="100000"/>
              </a:lnSpc>
              <a:spcBef>
                <a:spcPts val="0"/>
              </a:spcBef>
              <a:buNone/>
              <a:defRPr sz="1200" b="0">
                <a:solidFill>
                  <a:schemeClr val="tx1"/>
                </a:solidFill>
                <a:latin typeface="Arial" panose="020B0604020202020204" pitchFamily="34" charset="0"/>
                <a:cs typeface="Arial" panose="020B0604020202020204" pitchFamily="34" charset="0"/>
              </a:defRPr>
            </a:lvl1pPr>
          </a:lstStyle>
          <a:p>
            <a:pPr lvl="0"/>
            <a:r>
              <a:rPr lang="en-US"/>
              <a:t>Click to add information</a:t>
            </a:r>
          </a:p>
        </p:txBody>
      </p:sp>
      <p:sp>
        <p:nvSpPr>
          <p:cNvPr id="115" name="Text Placeholder 20">
            <a:extLst>
              <a:ext uri="{FF2B5EF4-FFF2-40B4-BE49-F238E27FC236}">
                <a16:creationId xmlns:a16="http://schemas.microsoft.com/office/drawing/2014/main" id="{5154C9F5-7F65-4452-9301-7273DF07E9EE}"/>
              </a:ext>
            </a:extLst>
          </p:cNvPr>
          <p:cNvSpPr>
            <a:spLocks noGrp="1"/>
          </p:cNvSpPr>
          <p:nvPr>
            <p:ph type="body" sz="quarter" idx="18" hasCustomPrompt="1"/>
          </p:nvPr>
        </p:nvSpPr>
        <p:spPr>
          <a:xfrm>
            <a:off x="446561" y="808876"/>
            <a:ext cx="11388881" cy="464047"/>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16" name="Text Placeholder 20">
            <a:extLst>
              <a:ext uri="{FF2B5EF4-FFF2-40B4-BE49-F238E27FC236}">
                <a16:creationId xmlns:a16="http://schemas.microsoft.com/office/drawing/2014/main" id="{B0C0A020-2F8E-4684-B181-FE32F94910FE}"/>
              </a:ext>
            </a:extLst>
          </p:cNvPr>
          <p:cNvSpPr>
            <a:spLocks noGrp="1"/>
          </p:cNvSpPr>
          <p:nvPr>
            <p:ph type="body" sz="quarter" idx="19" hasCustomPrompt="1"/>
          </p:nvPr>
        </p:nvSpPr>
        <p:spPr>
          <a:xfrm>
            <a:off x="446561" y="1285167"/>
            <a:ext cx="11388881"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114" name="Text Placeholder 20">
            <a:extLst>
              <a:ext uri="{FF2B5EF4-FFF2-40B4-BE49-F238E27FC236}">
                <a16:creationId xmlns:a16="http://schemas.microsoft.com/office/drawing/2014/main" id="{F8C1A460-D986-4AC3-AB99-BDE5E308F2D0}"/>
              </a:ext>
            </a:extLst>
          </p:cNvPr>
          <p:cNvSpPr>
            <a:spLocks noGrp="1"/>
          </p:cNvSpPr>
          <p:nvPr>
            <p:ph type="body" sz="quarter" idx="24"/>
          </p:nvPr>
        </p:nvSpPr>
        <p:spPr>
          <a:xfrm>
            <a:off x="2364880" y="4415640"/>
            <a:ext cx="1754630" cy="846521"/>
          </a:xfrm>
          <a:prstGeom prst="rect">
            <a:avLst/>
          </a:prstGeom>
        </p:spPr>
        <p:txBody>
          <a:bodyPr lIns="0" rIns="0" anchor="t" anchorCtr="0">
            <a:normAutofit/>
          </a:bodyPr>
          <a:lstStyle>
            <a:lvl1pPr marL="0" indent="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1pPr>
          </a:lstStyle>
          <a:p>
            <a:pPr lvl="0"/>
            <a:endParaRPr lang="en-GB"/>
          </a:p>
        </p:txBody>
      </p:sp>
      <p:sp>
        <p:nvSpPr>
          <p:cNvPr id="117" name="Text Placeholder 20">
            <a:extLst>
              <a:ext uri="{FF2B5EF4-FFF2-40B4-BE49-F238E27FC236}">
                <a16:creationId xmlns:a16="http://schemas.microsoft.com/office/drawing/2014/main" id="{41504294-B1F0-4751-9CDE-F36BC06EFA34}"/>
              </a:ext>
            </a:extLst>
          </p:cNvPr>
          <p:cNvSpPr>
            <a:spLocks noGrp="1"/>
          </p:cNvSpPr>
          <p:nvPr>
            <p:ph type="body" sz="quarter" idx="25" hasCustomPrompt="1"/>
          </p:nvPr>
        </p:nvSpPr>
        <p:spPr>
          <a:xfrm>
            <a:off x="2370284" y="5339824"/>
            <a:ext cx="1749226" cy="917043"/>
          </a:xfrm>
          <a:prstGeom prst="rect">
            <a:avLst/>
          </a:prstGeom>
        </p:spPr>
        <p:txBody>
          <a:bodyPr lIns="0" rIns="0" anchor="t">
            <a:normAutofit/>
          </a:bodyPr>
          <a:lstStyle>
            <a:lvl1pPr marL="0" indent="0">
              <a:lnSpc>
                <a:spcPct val="100000"/>
              </a:lnSpc>
              <a:spcBef>
                <a:spcPts val="0"/>
              </a:spcBef>
              <a:buNone/>
              <a:defRPr sz="1200" b="0">
                <a:solidFill>
                  <a:schemeClr val="tx1"/>
                </a:solidFill>
                <a:latin typeface="Arial" panose="020B0604020202020204" pitchFamily="34" charset="0"/>
                <a:cs typeface="Arial" panose="020B0604020202020204" pitchFamily="34" charset="0"/>
              </a:defRPr>
            </a:lvl1pPr>
          </a:lstStyle>
          <a:p>
            <a:pPr lvl="0"/>
            <a:r>
              <a:rPr lang="en-US"/>
              <a:t>Click to add information</a:t>
            </a:r>
          </a:p>
        </p:txBody>
      </p:sp>
      <p:sp>
        <p:nvSpPr>
          <p:cNvPr id="120" name="Text Placeholder 20">
            <a:extLst>
              <a:ext uri="{FF2B5EF4-FFF2-40B4-BE49-F238E27FC236}">
                <a16:creationId xmlns:a16="http://schemas.microsoft.com/office/drawing/2014/main" id="{0394CECB-C2D4-4CB2-AD61-D4EE0C76AED4}"/>
              </a:ext>
            </a:extLst>
          </p:cNvPr>
          <p:cNvSpPr>
            <a:spLocks noGrp="1"/>
          </p:cNvSpPr>
          <p:nvPr>
            <p:ph type="body" sz="quarter" idx="27"/>
          </p:nvPr>
        </p:nvSpPr>
        <p:spPr>
          <a:xfrm>
            <a:off x="4295572" y="4415640"/>
            <a:ext cx="1754630" cy="846521"/>
          </a:xfrm>
          <a:prstGeom prst="rect">
            <a:avLst/>
          </a:prstGeom>
        </p:spPr>
        <p:txBody>
          <a:bodyPr lIns="0" rIns="0" anchor="t" anchorCtr="0">
            <a:normAutofit/>
          </a:bodyPr>
          <a:lstStyle>
            <a:lvl1pPr marL="0" indent="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1pPr>
          </a:lstStyle>
          <a:p>
            <a:pPr lvl="0"/>
            <a:endParaRPr lang="en-GB"/>
          </a:p>
        </p:txBody>
      </p:sp>
      <p:sp>
        <p:nvSpPr>
          <p:cNvPr id="121" name="Text Placeholder 20">
            <a:extLst>
              <a:ext uri="{FF2B5EF4-FFF2-40B4-BE49-F238E27FC236}">
                <a16:creationId xmlns:a16="http://schemas.microsoft.com/office/drawing/2014/main" id="{7A240CC3-DFC7-4262-8D24-413AA39CCE57}"/>
              </a:ext>
            </a:extLst>
          </p:cNvPr>
          <p:cNvSpPr>
            <a:spLocks noGrp="1"/>
          </p:cNvSpPr>
          <p:nvPr>
            <p:ph type="body" sz="quarter" idx="28" hasCustomPrompt="1"/>
          </p:nvPr>
        </p:nvSpPr>
        <p:spPr>
          <a:xfrm>
            <a:off x="4300976" y="5339824"/>
            <a:ext cx="1749226" cy="917043"/>
          </a:xfrm>
          <a:prstGeom prst="rect">
            <a:avLst/>
          </a:prstGeom>
        </p:spPr>
        <p:txBody>
          <a:bodyPr lIns="0" rIns="0" anchor="t">
            <a:normAutofit/>
          </a:bodyPr>
          <a:lstStyle>
            <a:lvl1pPr marL="0" indent="0">
              <a:lnSpc>
                <a:spcPct val="100000"/>
              </a:lnSpc>
              <a:spcBef>
                <a:spcPts val="0"/>
              </a:spcBef>
              <a:buNone/>
              <a:defRPr sz="1200" b="0">
                <a:solidFill>
                  <a:schemeClr val="tx1"/>
                </a:solidFill>
                <a:latin typeface="Arial" panose="020B0604020202020204" pitchFamily="34" charset="0"/>
                <a:cs typeface="Arial" panose="020B0604020202020204" pitchFamily="34" charset="0"/>
              </a:defRPr>
            </a:lvl1pPr>
          </a:lstStyle>
          <a:p>
            <a:pPr lvl="0"/>
            <a:r>
              <a:rPr lang="en-US"/>
              <a:t>Click to add information</a:t>
            </a:r>
          </a:p>
        </p:txBody>
      </p:sp>
      <p:sp>
        <p:nvSpPr>
          <p:cNvPr id="124" name="Text Placeholder 20">
            <a:extLst>
              <a:ext uri="{FF2B5EF4-FFF2-40B4-BE49-F238E27FC236}">
                <a16:creationId xmlns:a16="http://schemas.microsoft.com/office/drawing/2014/main" id="{49CAA8D3-F059-450B-A86C-68FA42170355}"/>
              </a:ext>
            </a:extLst>
          </p:cNvPr>
          <p:cNvSpPr>
            <a:spLocks noGrp="1"/>
          </p:cNvSpPr>
          <p:nvPr>
            <p:ph type="body" sz="quarter" idx="30"/>
          </p:nvPr>
        </p:nvSpPr>
        <p:spPr>
          <a:xfrm>
            <a:off x="6221267" y="4415640"/>
            <a:ext cx="1754630" cy="846521"/>
          </a:xfrm>
          <a:prstGeom prst="rect">
            <a:avLst/>
          </a:prstGeom>
        </p:spPr>
        <p:txBody>
          <a:bodyPr lIns="0" rIns="0" anchor="t" anchorCtr="0">
            <a:normAutofit/>
          </a:bodyPr>
          <a:lstStyle>
            <a:lvl1pPr marL="0" indent="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1pPr>
          </a:lstStyle>
          <a:p>
            <a:pPr lvl="0"/>
            <a:endParaRPr lang="en-GB"/>
          </a:p>
        </p:txBody>
      </p:sp>
      <p:sp>
        <p:nvSpPr>
          <p:cNvPr id="125" name="Text Placeholder 20">
            <a:extLst>
              <a:ext uri="{FF2B5EF4-FFF2-40B4-BE49-F238E27FC236}">
                <a16:creationId xmlns:a16="http://schemas.microsoft.com/office/drawing/2014/main" id="{F5CA50BB-F80F-44C9-93C6-C03E6F9F616C}"/>
              </a:ext>
            </a:extLst>
          </p:cNvPr>
          <p:cNvSpPr>
            <a:spLocks noGrp="1"/>
          </p:cNvSpPr>
          <p:nvPr>
            <p:ph type="body" sz="quarter" idx="31" hasCustomPrompt="1"/>
          </p:nvPr>
        </p:nvSpPr>
        <p:spPr>
          <a:xfrm>
            <a:off x="6226671" y="5339824"/>
            <a:ext cx="1749226" cy="917043"/>
          </a:xfrm>
          <a:prstGeom prst="rect">
            <a:avLst/>
          </a:prstGeom>
        </p:spPr>
        <p:txBody>
          <a:bodyPr lIns="0" rIns="0" anchor="t">
            <a:normAutofit/>
          </a:bodyPr>
          <a:lstStyle>
            <a:lvl1pPr marL="0" indent="0">
              <a:lnSpc>
                <a:spcPct val="100000"/>
              </a:lnSpc>
              <a:spcBef>
                <a:spcPts val="0"/>
              </a:spcBef>
              <a:buNone/>
              <a:defRPr sz="1200" b="0">
                <a:solidFill>
                  <a:schemeClr val="tx1"/>
                </a:solidFill>
                <a:latin typeface="Arial" panose="020B0604020202020204" pitchFamily="34" charset="0"/>
                <a:cs typeface="Arial" panose="020B0604020202020204" pitchFamily="34" charset="0"/>
              </a:defRPr>
            </a:lvl1pPr>
          </a:lstStyle>
          <a:p>
            <a:pPr lvl="0"/>
            <a:r>
              <a:rPr lang="en-US"/>
              <a:t>Click to add information</a:t>
            </a:r>
          </a:p>
        </p:txBody>
      </p:sp>
      <p:sp>
        <p:nvSpPr>
          <p:cNvPr id="128" name="Text Placeholder 20">
            <a:extLst>
              <a:ext uri="{FF2B5EF4-FFF2-40B4-BE49-F238E27FC236}">
                <a16:creationId xmlns:a16="http://schemas.microsoft.com/office/drawing/2014/main" id="{80666600-E37D-47BC-A456-712D795A5130}"/>
              </a:ext>
            </a:extLst>
          </p:cNvPr>
          <p:cNvSpPr>
            <a:spLocks noGrp="1"/>
          </p:cNvSpPr>
          <p:nvPr>
            <p:ph type="body" sz="quarter" idx="33"/>
          </p:nvPr>
        </p:nvSpPr>
        <p:spPr>
          <a:xfrm>
            <a:off x="8146302" y="4415640"/>
            <a:ext cx="1754630" cy="846521"/>
          </a:xfrm>
          <a:prstGeom prst="rect">
            <a:avLst/>
          </a:prstGeom>
        </p:spPr>
        <p:txBody>
          <a:bodyPr lIns="0" rIns="0" anchor="t" anchorCtr="0">
            <a:normAutofit/>
          </a:bodyPr>
          <a:lstStyle>
            <a:lvl1pPr marL="0" indent="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1pPr>
          </a:lstStyle>
          <a:p>
            <a:pPr lvl="0"/>
            <a:endParaRPr lang="en-GB"/>
          </a:p>
        </p:txBody>
      </p:sp>
      <p:sp>
        <p:nvSpPr>
          <p:cNvPr id="129" name="Text Placeholder 20">
            <a:extLst>
              <a:ext uri="{FF2B5EF4-FFF2-40B4-BE49-F238E27FC236}">
                <a16:creationId xmlns:a16="http://schemas.microsoft.com/office/drawing/2014/main" id="{342C3074-FF70-4765-AEB8-F93F0664E713}"/>
              </a:ext>
            </a:extLst>
          </p:cNvPr>
          <p:cNvSpPr>
            <a:spLocks noGrp="1"/>
          </p:cNvSpPr>
          <p:nvPr>
            <p:ph type="body" sz="quarter" idx="34" hasCustomPrompt="1"/>
          </p:nvPr>
        </p:nvSpPr>
        <p:spPr>
          <a:xfrm>
            <a:off x="8151706" y="5339824"/>
            <a:ext cx="1749226" cy="917043"/>
          </a:xfrm>
          <a:prstGeom prst="rect">
            <a:avLst/>
          </a:prstGeom>
        </p:spPr>
        <p:txBody>
          <a:bodyPr lIns="0" rIns="0" anchor="t">
            <a:normAutofit/>
          </a:bodyPr>
          <a:lstStyle>
            <a:lvl1pPr marL="0" indent="0">
              <a:lnSpc>
                <a:spcPct val="100000"/>
              </a:lnSpc>
              <a:spcBef>
                <a:spcPts val="0"/>
              </a:spcBef>
              <a:buNone/>
              <a:defRPr sz="1200" b="0">
                <a:solidFill>
                  <a:schemeClr val="tx1"/>
                </a:solidFill>
                <a:latin typeface="Arial" panose="020B0604020202020204" pitchFamily="34" charset="0"/>
                <a:cs typeface="Arial" panose="020B0604020202020204" pitchFamily="34" charset="0"/>
              </a:defRPr>
            </a:lvl1pPr>
          </a:lstStyle>
          <a:p>
            <a:pPr lvl="0"/>
            <a:r>
              <a:rPr lang="en-US"/>
              <a:t>Click to add information</a:t>
            </a:r>
          </a:p>
        </p:txBody>
      </p:sp>
      <p:sp>
        <p:nvSpPr>
          <p:cNvPr id="132" name="Text Placeholder 20">
            <a:extLst>
              <a:ext uri="{FF2B5EF4-FFF2-40B4-BE49-F238E27FC236}">
                <a16:creationId xmlns:a16="http://schemas.microsoft.com/office/drawing/2014/main" id="{8DDBC330-96C1-45D2-BE12-99ECB289D0DE}"/>
              </a:ext>
            </a:extLst>
          </p:cNvPr>
          <p:cNvSpPr>
            <a:spLocks noGrp="1"/>
          </p:cNvSpPr>
          <p:nvPr>
            <p:ph type="body" sz="quarter" idx="36"/>
          </p:nvPr>
        </p:nvSpPr>
        <p:spPr>
          <a:xfrm>
            <a:off x="10070677" y="4415640"/>
            <a:ext cx="1754630" cy="846521"/>
          </a:xfrm>
          <a:prstGeom prst="rect">
            <a:avLst/>
          </a:prstGeom>
        </p:spPr>
        <p:txBody>
          <a:bodyPr lIns="0" rIns="0" anchor="t" anchorCtr="0">
            <a:normAutofit/>
          </a:bodyPr>
          <a:lstStyle>
            <a:lvl1pPr marL="0" indent="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1pPr>
          </a:lstStyle>
          <a:p>
            <a:pPr lvl="0"/>
            <a:endParaRPr lang="en-GB"/>
          </a:p>
        </p:txBody>
      </p:sp>
      <p:sp>
        <p:nvSpPr>
          <p:cNvPr id="133" name="Text Placeholder 20">
            <a:extLst>
              <a:ext uri="{FF2B5EF4-FFF2-40B4-BE49-F238E27FC236}">
                <a16:creationId xmlns:a16="http://schemas.microsoft.com/office/drawing/2014/main" id="{6099F31D-6054-4E66-9D02-B3142C900331}"/>
              </a:ext>
            </a:extLst>
          </p:cNvPr>
          <p:cNvSpPr>
            <a:spLocks noGrp="1"/>
          </p:cNvSpPr>
          <p:nvPr>
            <p:ph type="body" sz="quarter" idx="37" hasCustomPrompt="1"/>
          </p:nvPr>
        </p:nvSpPr>
        <p:spPr>
          <a:xfrm>
            <a:off x="10076081" y="5339824"/>
            <a:ext cx="1749226" cy="917043"/>
          </a:xfrm>
          <a:prstGeom prst="rect">
            <a:avLst/>
          </a:prstGeom>
        </p:spPr>
        <p:txBody>
          <a:bodyPr lIns="0" rIns="0" anchor="t">
            <a:normAutofit/>
          </a:bodyPr>
          <a:lstStyle>
            <a:lvl1pPr marL="0" indent="0">
              <a:lnSpc>
                <a:spcPct val="100000"/>
              </a:lnSpc>
              <a:spcBef>
                <a:spcPts val="0"/>
              </a:spcBef>
              <a:buNone/>
              <a:defRPr sz="1200" b="0">
                <a:solidFill>
                  <a:schemeClr val="tx1"/>
                </a:solidFill>
                <a:latin typeface="Arial" panose="020B0604020202020204" pitchFamily="34" charset="0"/>
                <a:cs typeface="Arial" panose="020B0604020202020204" pitchFamily="34" charset="0"/>
              </a:defRPr>
            </a:lvl1pPr>
          </a:lstStyle>
          <a:p>
            <a:pPr lvl="0"/>
            <a:r>
              <a:rPr lang="en-US"/>
              <a:t>Click to add information</a:t>
            </a:r>
          </a:p>
        </p:txBody>
      </p:sp>
      <p:sp>
        <p:nvSpPr>
          <p:cNvPr id="136" name="Isosceles Triangle 135">
            <a:extLst>
              <a:ext uri="{FF2B5EF4-FFF2-40B4-BE49-F238E27FC236}">
                <a16:creationId xmlns:a16="http://schemas.microsoft.com/office/drawing/2014/main" id="{F0AFC07D-EE16-495E-B694-23779617F7E4}"/>
              </a:ext>
            </a:extLst>
          </p:cNvPr>
          <p:cNvSpPr/>
          <p:nvPr userDrawn="1"/>
        </p:nvSpPr>
        <p:spPr>
          <a:xfrm rot="16200000">
            <a:off x="3890256" y="4079901"/>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a:extLst>
              <a:ext uri="{FF2B5EF4-FFF2-40B4-BE49-F238E27FC236}">
                <a16:creationId xmlns:a16="http://schemas.microsoft.com/office/drawing/2014/main" id="{A4ADC9A2-9986-4776-A53E-678AAA07BC14}"/>
              </a:ext>
            </a:extLst>
          </p:cNvPr>
          <p:cNvSpPr/>
          <p:nvPr userDrawn="1"/>
        </p:nvSpPr>
        <p:spPr>
          <a:xfrm rot="16200000">
            <a:off x="5820948" y="4079901"/>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a:extLst>
              <a:ext uri="{FF2B5EF4-FFF2-40B4-BE49-F238E27FC236}">
                <a16:creationId xmlns:a16="http://schemas.microsoft.com/office/drawing/2014/main" id="{D14BB4DD-08A0-4B11-82DC-6B2644996401}"/>
              </a:ext>
            </a:extLst>
          </p:cNvPr>
          <p:cNvSpPr/>
          <p:nvPr userDrawn="1"/>
        </p:nvSpPr>
        <p:spPr>
          <a:xfrm rot="16200000">
            <a:off x="7751640" y="4079901"/>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a:extLst>
              <a:ext uri="{FF2B5EF4-FFF2-40B4-BE49-F238E27FC236}">
                <a16:creationId xmlns:a16="http://schemas.microsoft.com/office/drawing/2014/main" id="{B03AE4BC-C9DD-4196-8B09-B47DC06F8DDF}"/>
              </a:ext>
            </a:extLst>
          </p:cNvPr>
          <p:cNvSpPr/>
          <p:nvPr userDrawn="1"/>
        </p:nvSpPr>
        <p:spPr>
          <a:xfrm rot="16200000">
            <a:off x="9662260" y="4079901"/>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a:extLst>
              <a:ext uri="{FF2B5EF4-FFF2-40B4-BE49-F238E27FC236}">
                <a16:creationId xmlns:a16="http://schemas.microsoft.com/office/drawing/2014/main" id="{9219A91F-2521-447D-B7DC-7A4C843074A4}"/>
              </a:ext>
            </a:extLst>
          </p:cNvPr>
          <p:cNvSpPr/>
          <p:nvPr userDrawn="1"/>
        </p:nvSpPr>
        <p:spPr>
          <a:xfrm rot="16200000">
            <a:off x="11583969" y="4079901"/>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a:extLst>
              <a:ext uri="{FF2B5EF4-FFF2-40B4-BE49-F238E27FC236}">
                <a16:creationId xmlns:a16="http://schemas.microsoft.com/office/drawing/2014/main" id="{5445C9FD-B63F-4FE9-8392-4F940FE802DD}"/>
              </a:ext>
            </a:extLst>
          </p:cNvPr>
          <p:cNvSpPr>
            <a:spLocks noGrp="1"/>
          </p:cNvSpPr>
          <p:nvPr>
            <p:ph type="pic" sz="quarter" idx="13" hasCustomPrompt="1"/>
          </p:nvPr>
        </p:nvSpPr>
        <p:spPr>
          <a:xfrm>
            <a:off x="455028" y="1822120"/>
            <a:ext cx="1745405" cy="234231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1" name="Picture Placeholder 2">
            <a:extLst>
              <a:ext uri="{FF2B5EF4-FFF2-40B4-BE49-F238E27FC236}">
                <a16:creationId xmlns:a16="http://schemas.microsoft.com/office/drawing/2014/main" id="{EF23D23F-2DA1-4774-9A10-A07361C314B0}"/>
              </a:ext>
            </a:extLst>
          </p:cNvPr>
          <p:cNvSpPr>
            <a:spLocks noGrp="1"/>
          </p:cNvSpPr>
          <p:nvPr>
            <p:ph type="pic" sz="quarter" idx="80" hasCustomPrompt="1"/>
          </p:nvPr>
        </p:nvSpPr>
        <p:spPr>
          <a:xfrm>
            <a:off x="2376738" y="1822120"/>
            <a:ext cx="1745405" cy="234231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2" name="Picture Placeholder 2">
            <a:extLst>
              <a:ext uri="{FF2B5EF4-FFF2-40B4-BE49-F238E27FC236}">
                <a16:creationId xmlns:a16="http://schemas.microsoft.com/office/drawing/2014/main" id="{4697DFF9-A2D2-4C00-8F9C-33557D910B0E}"/>
              </a:ext>
            </a:extLst>
          </p:cNvPr>
          <p:cNvSpPr>
            <a:spLocks noGrp="1"/>
          </p:cNvSpPr>
          <p:nvPr>
            <p:ph type="pic" sz="quarter" idx="81" hasCustomPrompt="1"/>
          </p:nvPr>
        </p:nvSpPr>
        <p:spPr>
          <a:xfrm>
            <a:off x="4313739" y="1822120"/>
            <a:ext cx="1745405" cy="234231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3" name="Picture Placeholder 2">
            <a:extLst>
              <a:ext uri="{FF2B5EF4-FFF2-40B4-BE49-F238E27FC236}">
                <a16:creationId xmlns:a16="http://schemas.microsoft.com/office/drawing/2014/main" id="{3277EFAA-D57D-43E6-87D8-843D307502B8}"/>
              </a:ext>
            </a:extLst>
          </p:cNvPr>
          <p:cNvSpPr>
            <a:spLocks noGrp="1"/>
          </p:cNvSpPr>
          <p:nvPr>
            <p:ph type="pic" sz="quarter" idx="82" hasCustomPrompt="1"/>
          </p:nvPr>
        </p:nvSpPr>
        <p:spPr>
          <a:xfrm>
            <a:off x="6253374" y="1822120"/>
            <a:ext cx="1745405" cy="234231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4" name="Picture Placeholder 2">
            <a:extLst>
              <a:ext uri="{FF2B5EF4-FFF2-40B4-BE49-F238E27FC236}">
                <a16:creationId xmlns:a16="http://schemas.microsoft.com/office/drawing/2014/main" id="{89041B84-40E5-4403-84A6-D9699C045219}"/>
              </a:ext>
            </a:extLst>
          </p:cNvPr>
          <p:cNvSpPr>
            <a:spLocks noGrp="1"/>
          </p:cNvSpPr>
          <p:nvPr>
            <p:ph type="pic" sz="quarter" idx="83" hasCustomPrompt="1"/>
          </p:nvPr>
        </p:nvSpPr>
        <p:spPr>
          <a:xfrm>
            <a:off x="8148968" y="1822120"/>
            <a:ext cx="1745405" cy="234231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5" name="Picture Placeholder 2">
            <a:extLst>
              <a:ext uri="{FF2B5EF4-FFF2-40B4-BE49-F238E27FC236}">
                <a16:creationId xmlns:a16="http://schemas.microsoft.com/office/drawing/2014/main" id="{F3EDDC5B-1915-41CB-9336-B8D28090F607}"/>
              </a:ext>
            </a:extLst>
          </p:cNvPr>
          <p:cNvSpPr>
            <a:spLocks noGrp="1"/>
          </p:cNvSpPr>
          <p:nvPr>
            <p:ph type="pic" sz="quarter" idx="84" hasCustomPrompt="1"/>
          </p:nvPr>
        </p:nvSpPr>
        <p:spPr>
          <a:xfrm>
            <a:off x="10067818" y="1822120"/>
            <a:ext cx="1745405" cy="234231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87919" y="2683286"/>
                  <a:pt x="5283784" y="3949454"/>
                </a:cubicBezTo>
                <a:lnTo>
                  <a:pt x="4186501" y="4386152"/>
                </a:lnTo>
                <a:lnTo>
                  <a:pt x="12407" y="4397956"/>
                </a:lnTo>
                <a:cubicBezTo>
                  <a:pt x="8271" y="2931971"/>
                  <a:pt x="4136" y="1465985"/>
                  <a:pt x="0"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4050393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jects_1">
    <p:spTree>
      <p:nvGrpSpPr>
        <p:cNvPr id="1" name=""/>
        <p:cNvGrpSpPr/>
        <p:nvPr/>
      </p:nvGrpSpPr>
      <p:grpSpPr>
        <a:xfrm>
          <a:off x="0" y="0"/>
          <a:ext cx="0" cy="0"/>
          <a:chOff x="0" y="0"/>
          <a:chExt cx="0" cy="0"/>
        </a:xfrm>
      </p:grpSpPr>
      <p:sp>
        <p:nvSpPr>
          <p:cNvPr id="42" name="Text Placeholder 20">
            <a:extLst>
              <a:ext uri="{FF2B5EF4-FFF2-40B4-BE49-F238E27FC236}">
                <a16:creationId xmlns:a16="http://schemas.microsoft.com/office/drawing/2014/main" id="{D6F25C5C-6CBF-45A3-A266-CA8B9D4C7BB7}"/>
              </a:ext>
            </a:extLst>
          </p:cNvPr>
          <p:cNvSpPr>
            <a:spLocks noGrp="1"/>
          </p:cNvSpPr>
          <p:nvPr>
            <p:ph type="body" sz="quarter" idx="16" hasCustomPrompt="1"/>
          </p:nvPr>
        </p:nvSpPr>
        <p:spPr>
          <a:xfrm>
            <a:off x="446562" y="2092753"/>
            <a:ext cx="3277026" cy="683811"/>
          </a:xfrm>
          <a:prstGeom prst="rect">
            <a:avLst/>
          </a:prstGeom>
        </p:spPr>
        <p:txBody>
          <a:bodyPr lIns="0" rIns="0" anchor="t">
            <a:normAutofit/>
          </a:bodyPr>
          <a:lstStyle>
            <a:lvl1pPr marL="0" indent="0">
              <a:lnSpc>
                <a:spcPct val="100000"/>
              </a:lnSpc>
              <a:spcBef>
                <a:spcPts val="0"/>
              </a:spcBef>
              <a:buNone/>
              <a:defRPr sz="1600" b="0" baseline="0">
                <a:solidFill>
                  <a:schemeClr val="tx1"/>
                </a:solidFill>
                <a:latin typeface="Arial" panose="020B0604020202020204" pitchFamily="34" charset="0"/>
                <a:cs typeface="Arial" panose="020B0604020202020204" pitchFamily="34" charset="0"/>
              </a:defRPr>
            </a:lvl1pPr>
          </a:lstStyle>
          <a:p>
            <a:pPr lvl="0"/>
            <a:r>
              <a:rPr lang="en-US"/>
              <a:t>Client</a:t>
            </a:r>
            <a:endParaRPr lang="en-GB"/>
          </a:p>
        </p:txBody>
      </p:sp>
      <p:sp>
        <p:nvSpPr>
          <p:cNvPr id="10" name="Text Placeholder 20">
            <a:extLst>
              <a:ext uri="{FF2B5EF4-FFF2-40B4-BE49-F238E27FC236}">
                <a16:creationId xmlns:a16="http://schemas.microsoft.com/office/drawing/2014/main" id="{13C8ED29-FCCE-4EA9-BD94-DA950BD5E89F}"/>
              </a:ext>
            </a:extLst>
          </p:cNvPr>
          <p:cNvSpPr>
            <a:spLocks noGrp="1"/>
          </p:cNvSpPr>
          <p:nvPr>
            <p:ph type="body" sz="quarter" idx="17" hasCustomPrompt="1"/>
          </p:nvPr>
        </p:nvSpPr>
        <p:spPr>
          <a:xfrm>
            <a:off x="446562" y="1764635"/>
            <a:ext cx="3277026" cy="328118"/>
          </a:xfrm>
          <a:prstGeom prst="rect">
            <a:avLst/>
          </a:prstGeom>
        </p:spPr>
        <p:txBody>
          <a:bodyPr lIns="0" rIns="0" anchor="t">
            <a:noAutofit/>
          </a:bodyPr>
          <a:lstStyle>
            <a:lvl1pPr marL="0" indent="0">
              <a:lnSpc>
                <a:spcPct val="100000"/>
              </a:lnSpc>
              <a:spcBef>
                <a:spcPts val="0"/>
              </a:spcBef>
              <a:buNone/>
              <a:defRPr sz="1600" b="0" baseline="0">
                <a:solidFill>
                  <a:schemeClr val="tx1"/>
                </a:solidFill>
                <a:latin typeface="Arial" panose="020B0604020202020204" pitchFamily="34" charset="0"/>
                <a:cs typeface="Arial" panose="020B0604020202020204" pitchFamily="34" charset="0"/>
              </a:defRPr>
            </a:lvl1pPr>
          </a:lstStyle>
          <a:p>
            <a:pPr lvl="0"/>
            <a:r>
              <a:rPr lang="en-US"/>
              <a:t>Country</a:t>
            </a:r>
            <a:endParaRPr lang="en-GB"/>
          </a:p>
        </p:txBody>
      </p:sp>
      <p:sp>
        <p:nvSpPr>
          <p:cNvPr id="23" name="Text Placeholder 20">
            <a:extLst>
              <a:ext uri="{FF2B5EF4-FFF2-40B4-BE49-F238E27FC236}">
                <a16:creationId xmlns:a16="http://schemas.microsoft.com/office/drawing/2014/main" id="{D76C77AE-C116-47CD-B128-F0B596D26F30}"/>
              </a:ext>
            </a:extLst>
          </p:cNvPr>
          <p:cNvSpPr>
            <a:spLocks noGrp="1"/>
          </p:cNvSpPr>
          <p:nvPr>
            <p:ph type="body" sz="quarter" idx="20" hasCustomPrompt="1"/>
          </p:nvPr>
        </p:nvSpPr>
        <p:spPr>
          <a:xfrm>
            <a:off x="446562" y="808875"/>
            <a:ext cx="3277020" cy="955759"/>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7" name="Text Placeholder 3">
            <a:extLst>
              <a:ext uri="{FF2B5EF4-FFF2-40B4-BE49-F238E27FC236}">
                <a16:creationId xmlns:a16="http://schemas.microsoft.com/office/drawing/2014/main" id="{240D6B14-892A-4301-9942-1B419E91A23F}"/>
              </a:ext>
            </a:extLst>
          </p:cNvPr>
          <p:cNvSpPr>
            <a:spLocks noGrp="1"/>
          </p:cNvSpPr>
          <p:nvPr>
            <p:ph type="body" sz="quarter" idx="29"/>
          </p:nvPr>
        </p:nvSpPr>
        <p:spPr>
          <a:xfrm>
            <a:off x="446562" y="2846893"/>
            <a:ext cx="3277020" cy="3417719"/>
          </a:xfrm>
          <a:prstGeom prst="rect">
            <a:avLst/>
          </a:prstGeom>
        </p:spPr>
        <p:txBody>
          <a:bodyPr/>
          <a:lstStyle>
            <a:lvl1pPr>
              <a:lnSpc>
                <a:spcPct val="100000"/>
              </a:lnSpc>
              <a:defRPr sz="1600">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defRPr sz="1200">
                <a:latin typeface="Arial" panose="020B0604020202020204" pitchFamily="34" charset="0"/>
                <a:cs typeface="Arial" panose="020B0604020202020204" pitchFamily="34" charset="0"/>
              </a:defRPr>
            </a:lvl3pPr>
            <a:lvl4pPr>
              <a:lnSpc>
                <a:spcPct val="100000"/>
              </a:lnSpc>
              <a:defRPr sz="1100">
                <a:latin typeface="Arial" panose="020B0604020202020204" pitchFamily="34" charset="0"/>
                <a:cs typeface="Arial" panose="020B0604020202020204" pitchFamily="34" charset="0"/>
              </a:defRPr>
            </a:lvl4pPr>
            <a:lvl5pPr>
              <a:lnSpc>
                <a:spcPct val="100000"/>
              </a:lnSpc>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2">
            <a:extLst>
              <a:ext uri="{FF2B5EF4-FFF2-40B4-BE49-F238E27FC236}">
                <a16:creationId xmlns:a16="http://schemas.microsoft.com/office/drawing/2014/main" id="{5E2BD6FE-42F3-4A17-AE96-0C02546900FD}"/>
              </a:ext>
            </a:extLst>
          </p:cNvPr>
          <p:cNvSpPr>
            <a:spLocks noGrp="1"/>
          </p:cNvSpPr>
          <p:nvPr>
            <p:ph type="pic" sz="quarter" idx="13" hasCustomPrompt="1"/>
          </p:nvPr>
        </p:nvSpPr>
        <p:spPr>
          <a:xfrm>
            <a:off x="3877719" y="927508"/>
            <a:ext cx="7980283" cy="533710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2224122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jects_2">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940086C1-0555-41B1-8043-A1CECA4690C9}"/>
              </a:ext>
            </a:extLst>
          </p:cNvPr>
          <p:cNvSpPr>
            <a:spLocks noGrp="1"/>
          </p:cNvSpPr>
          <p:nvPr>
            <p:ph type="body" sz="quarter" idx="24" hasCustomPrompt="1"/>
          </p:nvPr>
        </p:nvSpPr>
        <p:spPr>
          <a:xfrm>
            <a:off x="343162" y="5261036"/>
            <a:ext cx="3712371" cy="352317"/>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a:p>
            <a:pPr lvl="0"/>
            <a:endParaRPr lang="en-US"/>
          </a:p>
        </p:txBody>
      </p:sp>
      <p:sp>
        <p:nvSpPr>
          <p:cNvPr id="23" name="Text Placeholder 2">
            <a:extLst>
              <a:ext uri="{FF2B5EF4-FFF2-40B4-BE49-F238E27FC236}">
                <a16:creationId xmlns:a16="http://schemas.microsoft.com/office/drawing/2014/main" id="{5DC8C388-40A5-4403-B043-40781EAA9754}"/>
              </a:ext>
            </a:extLst>
          </p:cNvPr>
          <p:cNvSpPr>
            <a:spLocks noGrp="1"/>
          </p:cNvSpPr>
          <p:nvPr>
            <p:ph type="body" sz="quarter" idx="25" hasCustomPrompt="1"/>
          </p:nvPr>
        </p:nvSpPr>
        <p:spPr>
          <a:xfrm>
            <a:off x="343163" y="5613353"/>
            <a:ext cx="3712370" cy="181455"/>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a:t>
            </a:r>
            <a:r>
              <a:rPr lang="en-US" err="1"/>
              <a:t>ountry</a:t>
            </a:r>
            <a:endParaRPr lang="en-US"/>
          </a:p>
        </p:txBody>
      </p:sp>
      <p:sp>
        <p:nvSpPr>
          <p:cNvPr id="24" name="Text Placeholder 2">
            <a:extLst>
              <a:ext uri="{FF2B5EF4-FFF2-40B4-BE49-F238E27FC236}">
                <a16:creationId xmlns:a16="http://schemas.microsoft.com/office/drawing/2014/main" id="{73C751C0-C201-415F-B93D-E69B928EC9E2}"/>
              </a:ext>
            </a:extLst>
          </p:cNvPr>
          <p:cNvSpPr>
            <a:spLocks noGrp="1"/>
          </p:cNvSpPr>
          <p:nvPr>
            <p:ph type="body" sz="quarter" idx="26" hasCustomPrompt="1"/>
          </p:nvPr>
        </p:nvSpPr>
        <p:spPr>
          <a:xfrm>
            <a:off x="344959" y="5807700"/>
            <a:ext cx="3710821" cy="173055"/>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37" name="Text Placeholder 2">
            <a:extLst>
              <a:ext uri="{FF2B5EF4-FFF2-40B4-BE49-F238E27FC236}">
                <a16:creationId xmlns:a16="http://schemas.microsoft.com/office/drawing/2014/main" id="{E541BD2C-9A5C-4C3D-A1EA-476D42EF1CD5}"/>
              </a:ext>
            </a:extLst>
          </p:cNvPr>
          <p:cNvSpPr>
            <a:spLocks noGrp="1"/>
          </p:cNvSpPr>
          <p:nvPr>
            <p:ph type="body" sz="quarter" idx="33" hasCustomPrompt="1"/>
          </p:nvPr>
        </p:nvSpPr>
        <p:spPr>
          <a:xfrm>
            <a:off x="9051605" y="1840188"/>
            <a:ext cx="2748012" cy="414329"/>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a:p>
            <a:pPr lvl="0"/>
            <a:endParaRPr lang="en-US"/>
          </a:p>
        </p:txBody>
      </p:sp>
      <p:sp>
        <p:nvSpPr>
          <p:cNvPr id="38" name="Text Placeholder 2">
            <a:extLst>
              <a:ext uri="{FF2B5EF4-FFF2-40B4-BE49-F238E27FC236}">
                <a16:creationId xmlns:a16="http://schemas.microsoft.com/office/drawing/2014/main" id="{4335F65D-3CB8-498E-8EA4-15FF55165565}"/>
              </a:ext>
            </a:extLst>
          </p:cNvPr>
          <p:cNvSpPr>
            <a:spLocks noGrp="1"/>
          </p:cNvSpPr>
          <p:nvPr>
            <p:ph type="body" sz="quarter" idx="34" hasCustomPrompt="1"/>
          </p:nvPr>
        </p:nvSpPr>
        <p:spPr>
          <a:xfrm>
            <a:off x="9051605" y="2289921"/>
            <a:ext cx="2748012" cy="16717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a:t>
            </a:r>
            <a:r>
              <a:rPr lang="en-US" err="1"/>
              <a:t>ountry</a:t>
            </a:r>
            <a:endParaRPr lang="en-US"/>
          </a:p>
        </p:txBody>
      </p:sp>
      <p:sp>
        <p:nvSpPr>
          <p:cNvPr id="39" name="Text Placeholder 2">
            <a:extLst>
              <a:ext uri="{FF2B5EF4-FFF2-40B4-BE49-F238E27FC236}">
                <a16:creationId xmlns:a16="http://schemas.microsoft.com/office/drawing/2014/main" id="{BE024EB1-0CB6-47F2-989F-A32E8998B3DC}"/>
              </a:ext>
            </a:extLst>
          </p:cNvPr>
          <p:cNvSpPr>
            <a:spLocks noGrp="1"/>
          </p:cNvSpPr>
          <p:nvPr>
            <p:ph type="body" sz="quarter" idx="35" hasCustomPrompt="1"/>
          </p:nvPr>
        </p:nvSpPr>
        <p:spPr>
          <a:xfrm>
            <a:off x="9053402" y="2486205"/>
            <a:ext cx="2748012" cy="181455"/>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grpSp>
        <p:nvGrpSpPr>
          <p:cNvPr id="27" name="Group 26">
            <a:extLst>
              <a:ext uri="{FF2B5EF4-FFF2-40B4-BE49-F238E27FC236}">
                <a16:creationId xmlns:a16="http://schemas.microsoft.com/office/drawing/2014/main" id="{FEC5B560-0CD3-40C1-B5BF-FE72B182346C}"/>
              </a:ext>
            </a:extLst>
          </p:cNvPr>
          <p:cNvGrpSpPr/>
          <p:nvPr userDrawn="1"/>
        </p:nvGrpSpPr>
        <p:grpSpPr>
          <a:xfrm flipV="1">
            <a:off x="4182330" y="4893928"/>
            <a:ext cx="510843" cy="548949"/>
            <a:chOff x="9509517" y="4830792"/>
            <a:chExt cx="2699751" cy="2901139"/>
          </a:xfrm>
        </p:grpSpPr>
        <p:sp>
          <p:nvSpPr>
            <p:cNvPr id="28" name="Isosceles Triangle 10">
              <a:extLst>
                <a:ext uri="{FF2B5EF4-FFF2-40B4-BE49-F238E27FC236}">
                  <a16:creationId xmlns:a16="http://schemas.microsoft.com/office/drawing/2014/main" id="{A98DDC08-1294-4BFE-81D7-3E8B5AA7F880}"/>
                </a:ext>
              </a:extLst>
            </p:cNvPr>
            <p:cNvSpPr/>
            <p:nvPr userDrawn="1"/>
          </p:nvSpPr>
          <p:spPr>
            <a:xfrm rot="16200000">
              <a:off x="10067779" y="4272530"/>
              <a:ext cx="1574408" cy="2690931"/>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Lst>
              <a:ahLst/>
              <a:cxnLst>
                <a:cxn ang="0">
                  <a:pos x="connsiteX0" y="connsiteY0"/>
                </a:cxn>
                <a:cxn ang="0">
                  <a:pos x="connsiteX1" y="connsiteY1"/>
                </a:cxn>
                <a:cxn ang="0">
                  <a:pos x="connsiteX2" y="connsiteY2"/>
                </a:cxn>
                <a:cxn ang="0">
                  <a:pos x="connsiteX3" y="connsiteY3"/>
                </a:cxn>
              </a:cxnLst>
              <a:rect l="l" t="t" r="r" b="b"/>
              <a:pathLst>
                <a:path w="2080998" h="3556779">
                  <a:moveTo>
                    <a:pt x="0" y="3556779"/>
                  </a:moveTo>
                  <a:cubicBezTo>
                    <a:pt x="1777" y="2371186"/>
                    <a:pt x="3553" y="1185593"/>
                    <a:pt x="5330" y="0"/>
                  </a:cubicBezTo>
                  <a:lnTo>
                    <a:pt x="2080998" y="3556779"/>
                  </a:lnTo>
                  <a:lnTo>
                    <a:pt x="0" y="35567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11">
              <a:extLst>
                <a:ext uri="{FF2B5EF4-FFF2-40B4-BE49-F238E27FC236}">
                  <a16:creationId xmlns:a16="http://schemas.microsoft.com/office/drawing/2014/main" id="{EC07FEA7-AAC2-4471-A8C0-715084D2E0E0}"/>
                </a:ext>
              </a:extLst>
            </p:cNvPr>
            <p:cNvSpPr/>
            <p:nvPr userDrawn="1"/>
          </p:nvSpPr>
          <p:spPr>
            <a:xfrm rot="16200000">
              <a:off x="9621895" y="5144557"/>
              <a:ext cx="2782338" cy="239240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20">
            <a:extLst>
              <a:ext uri="{FF2B5EF4-FFF2-40B4-BE49-F238E27FC236}">
                <a16:creationId xmlns:a16="http://schemas.microsoft.com/office/drawing/2014/main" id="{0725278A-141D-48C6-BC22-A605626561DA}"/>
              </a:ext>
            </a:extLst>
          </p:cNvPr>
          <p:cNvSpPr>
            <a:spLocks noGrp="1"/>
          </p:cNvSpPr>
          <p:nvPr>
            <p:ph type="body" sz="quarter" idx="18" hasCustomPrompt="1"/>
          </p:nvPr>
        </p:nvSpPr>
        <p:spPr>
          <a:xfrm>
            <a:off x="446561" y="808876"/>
            <a:ext cx="11380254" cy="464047"/>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34" name="Text Placeholder 20">
            <a:extLst>
              <a:ext uri="{FF2B5EF4-FFF2-40B4-BE49-F238E27FC236}">
                <a16:creationId xmlns:a16="http://schemas.microsoft.com/office/drawing/2014/main" id="{50769F7E-A404-4BBF-AE96-068E5142E353}"/>
              </a:ext>
            </a:extLst>
          </p:cNvPr>
          <p:cNvSpPr>
            <a:spLocks noGrp="1"/>
          </p:cNvSpPr>
          <p:nvPr>
            <p:ph type="body" sz="quarter" idx="19" hasCustomPrompt="1"/>
          </p:nvPr>
        </p:nvSpPr>
        <p:spPr>
          <a:xfrm>
            <a:off x="446562" y="1285167"/>
            <a:ext cx="11378456"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25" name="Text Placeholder 2">
            <a:extLst>
              <a:ext uri="{FF2B5EF4-FFF2-40B4-BE49-F238E27FC236}">
                <a16:creationId xmlns:a16="http://schemas.microsoft.com/office/drawing/2014/main" id="{8A7FE3E1-35E0-45A9-A86F-5AA413895816}"/>
              </a:ext>
            </a:extLst>
          </p:cNvPr>
          <p:cNvSpPr>
            <a:spLocks noGrp="1"/>
          </p:cNvSpPr>
          <p:nvPr>
            <p:ph type="body" sz="quarter" idx="59" hasCustomPrompt="1"/>
          </p:nvPr>
        </p:nvSpPr>
        <p:spPr>
          <a:xfrm>
            <a:off x="9049808" y="4188959"/>
            <a:ext cx="2748012" cy="420621"/>
          </a:xfrm>
          <a:prstGeom prst="rect">
            <a:avLst/>
          </a:prstGeom>
        </p:spPr>
        <p:txBody>
          <a:bodyPr/>
          <a:lstStyle>
            <a:lvl1pPr marL="0" indent="0" algn="l">
              <a:lnSpc>
                <a:spcPct val="100000"/>
              </a:lnSpc>
              <a:spcBef>
                <a:spcPts val="0"/>
              </a:spcBef>
              <a:buNone/>
              <a:defRPr sz="9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26" name="Text Placeholder 2">
            <a:extLst>
              <a:ext uri="{FF2B5EF4-FFF2-40B4-BE49-F238E27FC236}">
                <a16:creationId xmlns:a16="http://schemas.microsoft.com/office/drawing/2014/main" id="{3D6B4E1E-B86E-4A16-B201-5FD124379EC9}"/>
              </a:ext>
            </a:extLst>
          </p:cNvPr>
          <p:cNvSpPr>
            <a:spLocks noGrp="1"/>
          </p:cNvSpPr>
          <p:nvPr>
            <p:ph type="body" sz="quarter" idx="60" hasCustomPrompt="1"/>
          </p:nvPr>
        </p:nvSpPr>
        <p:spPr>
          <a:xfrm>
            <a:off x="9049808" y="4638692"/>
            <a:ext cx="2748012" cy="16717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a:t>
            </a:r>
            <a:r>
              <a:rPr lang="en-US" err="1"/>
              <a:t>ountry</a:t>
            </a:r>
            <a:endParaRPr lang="en-US"/>
          </a:p>
        </p:txBody>
      </p:sp>
      <p:sp>
        <p:nvSpPr>
          <p:cNvPr id="31" name="Text Placeholder 2">
            <a:extLst>
              <a:ext uri="{FF2B5EF4-FFF2-40B4-BE49-F238E27FC236}">
                <a16:creationId xmlns:a16="http://schemas.microsoft.com/office/drawing/2014/main" id="{58B08C49-014F-49D4-BE22-8F162CD30A3A}"/>
              </a:ext>
            </a:extLst>
          </p:cNvPr>
          <p:cNvSpPr>
            <a:spLocks noGrp="1"/>
          </p:cNvSpPr>
          <p:nvPr>
            <p:ph type="body" sz="quarter" idx="61" hasCustomPrompt="1"/>
          </p:nvPr>
        </p:nvSpPr>
        <p:spPr>
          <a:xfrm>
            <a:off x="9051605" y="4834976"/>
            <a:ext cx="2748012" cy="181455"/>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20" name="Picture Placeholder 2">
            <a:extLst>
              <a:ext uri="{FF2B5EF4-FFF2-40B4-BE49-F238E27FC236}">
                <a16:creationId xmlns:a16="http://schemas.microsoft.com/office/drawing/2014/main" id="{23150379-3DCA-4E39-A7DF-D8C45E278EF3}"/>
              </a:ext>
            </a:extLst>
          </p:cNvPr>
          <p:cNvSpPr>
            <a:spLocks noGrp="1"/>
          </p:cNvSpPr>
          <p:nvPr>
            <p:ph type="pic" sz="quarter" idx="64" hasCustomPrompt="1"/>
          </p:nvPr>
        </p:nvSpPr>
        <p:spPr>
          <a:xfrm>
            <a:off x="4896302" y="1819519"/>
            <a:ext cx="4073896" cy="2159318"/>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21" name="Picture Placeholder 2">
            <a:extLst>
              <a:ext uri="{FF2B5EF4-FFF2-40B4-BE49-F238E27FC236}">
                <a16:creationId xmlns:a16="http://schemas.microsoft.com/office/drawing/2014/main" id="{1567CCB1-B4AB-4607-A868-27F39F453FAC}"/>
              </a:ext>
            </a:extLst>
          </p:cNvPr>
          <p:cNvSpPr>
            <a:spLocks noGrp="1"/>
          </p:cNvSpPr>
          <p:nvPr>
            <p:ph type="pic" sz="quarter" idx="65" hasCustomPrompt="1"/>
          </p:nvPr>
        </p:nvSpPr>
        <p:spPr>
          <a:xfrm>
            <a:off x="4896301" y="4144804"/>
            <a:ext cx="4073896" cy="2030685"/>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0" name="Picture Placeholder 2">
            <a:extLst>
              <a:ext uri="{FF2B5EF4-FFF2-40B4-BE49-F238E27FC236}">
                <a16:creationId xmlns:a16="http://schemas.microsoft.com/office/drawing/2014/main" id="{12DC9D42-25A8-469B-BDA5-A5E8CFBA9C15}"/>
              </a:ext>
            </a:extLst>
          </p:cNvPr>
          <p:cNvSpPr>
            <a:spLocks noGrp="1"/>
          </p:cNvSpPr>
          <p:nvPr>
            <p:ph type="pic" sz="quarter" idx="13" hasCustomPrompt="1"/>
          </p:nvPr>
        </p:nvSpPr>
        <p:spPr>
          <a:xfrm>
            <a:off x="457734" y="1819102"/>
            <a:ext cx="4259704" cy="3320158"/>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465363 w 5296190"/>
              <a:gd name="connsiteY3" fmla="*/ 4397578 h 4397956"/>
              <a:gd name="connsiteX4" fmla="*/ 12407 w 5296190"/>
              <a:gd name="connsiteY4" fmla="*/ 4397956 h 4397956"/>
              <a:gd name="connsiteX5" fmla="*/ 0 w 5296190"/>
              <a:gd name="connsiteY5" fmla="*/ 0 h 4397956"/>
              <a:gd name="connsiteX0" fmla="*/ 0 w 5305877"/>
              <a:gd name="connsiteY0" fmla="*/ 0 h 4397956"/>
              <a:gd name="connsiteX1" fmla="*/ 5296190 w 5305877"/>
              <a:gd name="connsiteY1" fmla="*/ 8625 h 4397956"/>
              <a:gd name="connsiteX2" fmla="*/ 5305234 w 5305877"/>
              <a:gd name="connsiteY2" fmla="*/ 3880895 h 4397956"/>
              <a:gd name="connsiteX3" fmla="*/ 4465363 w 5305877"/>
              <a:gd name="connsiteY3" fmla="*/ 4397578 h 4397956"/>
              <a:gd name="connsiteX4" fmla="*/ 12407 w 5305877"/>
              <a:gd name="connsiteY4" fmla="*/ 4397956 h 4397956"/>
              <a:gd name="connsiteX5" fmla="*/ 0 w 5305877"/>
              <a:gd name="connsiteY5" fmla="*/ 0 h 4397956"/>
              <a:gd name="connsiteX0" fmla="*/ 0 w 5305877"/>
              <a:gd name="connsiteY0" fmla="*/ 0 h 4397956"/>
              <a:gd name="connsiteX1" fmla="*/ 5296190 w 5305877"/>
              <a:gd name="connsiteY1" fmla="*/ 8625 h 4397956"/>
              <a:gd name="connsiteX2" fmla="*/ 5305234 w 5305877"/>
              <a:gd name="connsiteY2" fmla="*/ 3709494 h 4397956"/>
              <a:gd name="connsiteX3" fmla="*/ 4465363 w 5305877"/>
              <a:gd name="connsiteY3" fmla="*/ 4397578 h 4397956"/>
              <a:gd name="connsiteX4" fmla="*/ 12407 w 5305877"/>
              <a:gd name="connsiteY4" fmla="*/ 4397956 h 4397956"/>
              <a:gd name="connsiteX5" fmla="*/ 0 w 5305877"/>
              <a:gd name="connsiteY5" fmla="*/ 0 h 4397956"/>
              <a:gd name="connsiteX0" fmla="*/ 0 w 5296190"/>
              <a:gd name="connsiteY0" fmla="*/ 0 h 4397956"/>
              <a:gd name="connsiteX1" fmla="*/ 5296190 w 5296190"/>
              <a:gd name="connsiteY1" fmla="*/ 8625 h 4397956"/>
              <a:gd name="connsiteX2" fmla="*/ 5294509 w 5296190"/>
              <a:gd name="connsiteY2" fmla="*/ 3846615 h 4397956"/>
              <a:gd name="connsiteX3" fmla="*/ 4465363 w 5296190"/>
              <a:gd name="connsiteY3" fmla="*/ 4397578 h 4397956"/>
              <a:gd name="connsiteX4" fmla="*/ 12407 w 5296190"/>
              <a:gd name="connsiteY4" fmla="*/ 4397956 h 4397956"/>
              <a:gd name="connsiteX5" fmla="*/ 0 w 5296190"/>
              <a:gd name="connsiteY5" fmla="*/ 0 h 43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397956">
                <a:moveTo>
                  <a:pt x="0" y="0"/>
                </a:moveTo>
                <a:lnTo>
                  <a:pt x="5296190" y="8625"/>
                </a:lnTo>
                <a:cubicBezTo>
                  <a:pt x="5292055" y="1274793"/>
                  <a:pt x="5298644" y="2580447"/>
                  <a:pt x="5294509" y="3846615"/>
                </a:cubicBezTo>
                <a:lnTo>
                  <a:pt x="4465363" y="4397578"/>
                </a:lnTo>
                <a:lnTo>
                  <a:pt x="12407" y="4397956"/>
                </a:lnTo>
                <a:cubicBezTo>
                  <a:pt x="8271" y="2931971"/>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2973456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cts_3">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437B79F-4524-4006-9971-9A67F671664A}"/>
              </a:ext>
            </a:extLst>
          </p:cNvPr>
          <p:cNvSpPr>
            <a:spLocks noGrp="1"/>
          </p:cNvSpPr>
          <p:nvPr>
            <p:ph type="body" sz="quarter" idx="24" hasCustomPrompt="1"/>
          </p:nvPr>
        </p:nvSpPr>
        <p:spPr>
          <a:xfrm>
            <a:off x="358543" y="3718064"/>
            <a:ext cx="2796240" cy="410132"/>
          </a:xfrm>
          <a:prstGeom prst="rect">
            <a:avLst/>
          </a:prstGeom>
        </p:spPr>
        <p:txBody>
          <a:bodyPr/>
          <a:lstStyle>
            <a:lvl1pPr marL="0" indent="0" algn="l">
              <a:lnSpc>
                <a:spcPct val="100000"/>
              </a:lnSpc>
              <a:spcBef>
                <a:spcPts val="0"/>
              </a:spcBef>
              <a:buNone/>
              <a:defRPr sz="900" b="1">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50" name="Text Placeholder 2">
            <a:extLst>
              <a:ext uri="{FF2B5EF4-FFF2-40B4-BE49-F238E27FC236}">
                <a16:creationId xmlns:a16="http://schemas.microsoft.com/office/drawing/2014/main" id="{E184E1D9-3A71-4C3F-9DF4-8D4745F07A17}"/>
              </a:ext>
            </a:extLst>
          </p:cNvPr>
          <p:cNvSpPr>
            <a:spLocks noGrp="1"/>
          </p:cNvSpPr>
          <p:nvPr>
            <p:ph type="body" sz="quarter" idx="25" hasCustomPrompt="1"/>
          </p:nvPr>
        </p:nvSpPr>
        <p:spPr>
          <a:xfrm>
            <a:off x="358543" y="4141088"/>
            <a:ext cx="2796240" cy="181455"/>
          </a:xfrm>
          <a:prstGeom prst="rect">
            <a:avLst/>
          </a:prstGeom>
        </p:spPr>
        <p:txBody>
          <a:bodyPr/>
          <a:lstStyle>
            <a:lvl1pPr marL="0" indent="0" algn="l">
              <a:lnSpc>
                <a:spcPct val="100000"/>
              </a:lnSpc>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51" name="Text Placeholder 2">
            <a:extLst>
              <a:ext uri="{FF2B5EF4-FFF2-40B4-BE49-F238E27FC236}">
                <a16:creationId xmlns:a16="http://schemas.microsoft.com/office/drawing/2014/main" id="{5B4436D2-CD86-4E53-9B60-D7C755C11872}"/>
              </a:ext>
            </a:extLst>
          </p:cNvPr>
          <p:cNvSpPr>
            <a:spLocks noGrp="1"/>
          </p:cNvSpPr>
          <p:nvPr>
            <p:ph type="body" sz="quarter" idx="26" hasCustomPrompt="1"/>
          </p:nvPr>
        </p:nvSpPr>
        <p:spPr>
          <a:xfrm>
            <a:off x="360340" y="4335435"/>
            <a:ext cx="2796240" cy="181455"/>
          </a:xfrm>
          <a:prstGeom prst="rect">
            <a:avLst/>
          </a:prstGeom>
        </p:spPr>
        <p:txBody>
          <a:bodyPr/>
          <a:lstStyle>
            <a:lvl1pPr marL="0" indent="0" algn="l">
              <a:lnSpc>
                <a:spcPct val="100000"/>
              </a:lnSpc>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52" name="Text Placeholder 2">
            <a:extLst>
              <a:ext uri="{FF2B5EF4-FFF2-40B4-BE49-F238E27FC236}">
                <a16:creationId xmlns:a16="http://schemas.microsoft.com/office/drawing/2014/main" id="{AF1F10C4-1C9E-4777-A9F3-4FE00CF2475A}"/>
              </a:ext>
            </a:extLst>
          </p:cNvPr>
          <p:cNvSpPr>
            <a:spLocks noGrp="1"/>
          </p:cNvSpPr>
          <p:nvPr>
            <p:ph type="body" sz="quarter" idx="27" hasCustomPrompt="1"/>
          </p:nvPr>
        </p:nvSpPr>
        <p:spPr>
          <a:xfrm>
            <a:off x="358543" y="4671782"/>
            <a:ext cx="2796240" cy="1557688"/>
          </a:xfrm>
          <a:prstGeom prst="rect">
            <a:avLst/>
          </a:prstGeom>
        </p:spPr>
        <p:txBody>
          <a:bodyPr/>
          <a:lstStyle>
            <a:lvl1pPr marL="0" indent="0" algn="l">
              <a:lnSpc>
                <a:spcPct val="100000"/>
              </a:lnSpc>
              <a:spcBef>
                <a:spcPts val="0"/>
              </a:spcBef>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ZA"/>
              <a:t>Project description</a:t>
            </a:r>
            <a:endParaRPr lang="en-US"/>
          </a:p>
        </p:txBody>
      </p:sp>
      <p:sp>
        <p:nvSpPr>
          <p:cNvPr id="26" name="Isosceles Triangle 25">
            <a:extLst>
              <a:ext uri="{FF2B5EF4-FFF2-40B4-BE49-F238E27FC236}">
                <a16:creationId xmlns:a16="http://schemas.microsoft.com/office/drawing/2014/main" id="{9678C7F6-CB2B-4EA2-B0EA-D2ADE45E66E3}"/>
              </a:ext>
            </a:extLst>
          </p:cNvPr>
          <p:cNvSpPr/>
          <p:nvPr userDrawn="1"/>
        </p:nvSpPr>
        <p:spPr>
          <a:xfrm rot="16200000">
            <a:off x="2915330" y="3395696"/>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20">
            <a:extLst>
              <a:ext uri="{FF2B5EF4-FFF2-40B4-BE49-F238E27FC236}">
                <a16:creationId xmlns:a16="http://schemas.microsoft.com/office/drawing/2014/main" id="{D8EB3C4D-7D9C-4228-9CD0-DDAEE7C67954}"/>
              </a:ext>
            </a:extLst>
          </p:cNvPr>
          <p:cNvSpPr>
            <a:spLocks noGrp="1"/>
          </p:cNvSpPr>
          <p:nvPr>
            <p:ph type="body" sz="quarter" idx="18" hasCustomPrompt="1"/>
          </p:nvPr>
        </p:nvSpPr>
        <p:spPr>
          <a:xfrm>
            <a:off x="446561" y="808876"/>
            <a:ext cx="11389839" cy="464047"/>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38" name="Text Placeholder 20">
            <a:extLst>
              <a:ext uri="{FF2B5EF4-FFF2-40B4-BE49-F238E27FC236}">
                <a16:creationId xmlns:a16="http://schemas.microsoft.com/office/drawing/2014/main" id="{6AB5748A-56C1-4375-9F11-109F435585F1}"/>
              </a:ext>
            </a:extLst>
          </p:cNvPr>
          <p:cNvSpPr>
            <a:spLocks noGrp="1"/>
          </p:cNvSpPr>
          <p:nvPr>
            <p:ph type="body" sz="quarter" idx="19" hasCustomPrompt="1"/>
          </p:nvPr>
        </p:nvSpPr>
        <p:spPr>
          <a:xfrm>
            <a:off x="446562" y="1285167"/>
            <a:ext cx="11389838"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93" name="Text Placeholder 2">
            <a:extLst>
              <a:ext uri="{FF2B5EF4-FFF2-40B4-BE49-F238E27FC236}">
                <a16:creationId xmlns:a16="http://schemas.microsoft.com/office/drawing/2014/main" id="{9F9EA108-5F34-4A67-BF8D-D452E9B5C982}"/>
              </a:ext>
            </a:extLst>
          </p:cNvPr>
          <p:cNvSpPr>
            <a:spLocks noGrp="1"/>
          </p:cNvSpPr>
          <p:nvPr>
            <p:ph type="body" sz="quarter" idx="76" hasCustomPrompt="1"/>
          </p:nvPr>
        </p:nvSpPr>
        <p:spPr>
          <a:xfrm>
            <a:off x="3254886" y="3718064"/>
            <a:ext cx="2796240" cy="410132"/>
          </a:xfrm>
          <a:prstGeom prst="rect">
            <a:avLst/>
          </a:prstGeom>
        </p:spPr>
        <p:txBody>
          <a:bodyPr/>
          <a:lstStyle>
            <a:lvl1pPr marL="0" indent="0" algn="l">
              <a:lnSpc>
                <a:spcPct val="100000"/>
              </a:lnSpc>
              <a:spcBef>
                <a:spcPts val="0"/>
              </a:spcBef>
              <a:buNone/>
              <a:defRPr sz="900" b="1">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94" name="Text Placeholder 2">
            <a:extLst>
              <a:ext uri="{FF2B5EF4-FFF2-40B4-BE49-F238E27FC236}">
                <a16:creationId xmlns:a16="http://schemas.microsoft.com/office/drawing/2014/main" id="{0DDC47BF-185B-456F-866E-61BCD9192CFC}"/>
              </a:ext>
            </a:extLst>
          </p:cNvPr>
          <p:cNvSpPr>
            <a:spLocks noGrp="1"/>
          </p:cNvSpPr>
          <p:nvPr>
            <p:ph type="body" sz="quarter" idx="77" hasCustomPrompt="1"/>
          </p:nvPr>
        </p:nvSpPr>
        <p:spPr>
          <a:xfrm>
            <a:off x="3254886" y="4141088"/>
            <a:ext cx="2796240" cy="181455"/>
          </a:xfrm>
          <a:prstGeom prst="rect">
            <a:avLst/>
          </a:prstGeom>
        </p:spPr>
        <p:txBody>
          <a:bodyPr/>
          <a:lstStyle>
            <a:lvl1pPr marL="0" indent="0" algn="l">
              <a:lnSpc>
                <a:spcPct val="100000"/>
              </a:lnSpc>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95" name="Text Placeholder 2">
            <a:extLst>
              <a:ext uri="{FF2B5EF4-FFF2-40B4-BE49-F238E27FC236}">
                <a16:creationId xmlns:a16="http://schemas.microsoft.com/office/drawing/2014/main" id="{04EE303F-E040-43C4-88E5-2F965084BAC5}"/>
              </a:ext>
            </a:extLst>
          </p:cNvPr>
          <p:cNvSpPr>
            <a:spLocks noGrp="1"/>
          </p:cNvSpPr>
          <p:nvPr>
            <p:ph type="body" sz="quarter" idx="78" hasCustomPrompt="1"/>
          </p:nvPr>
        </p:nvSpPr>
        <p:spPr>
          <a:xfrm>
            <a:off x="3256683" y="4335435"/>
            <a:ext cx="2796240" cy="181455"/>
          </a:xfrm>
          <a:prstGeom prst="rect">
            <a:avLst/>
          </a:prstGeom>
        </p:spPr>
        <p:txBody>
          <a:bodyPr/>
          <a:lstStyle>
            <a:lvl1pPr marL="0" indent="0" algn="l">
              <a:lnSpc>
                <a:spcPct val="100000"/>
              </a:lnSpc>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96" name="Text Placeholder 2">
            <a:extLst>
              <a:ext uri="{FF2B5EF4-FFF2-40B4-BE49-F238E27FC236}">
                <a16:creationId xmlns:a16="http://schemas.microsoft.com/office/drawing/2014/main" id="{811C9966-7A32-4E3D-B9CE-07E3EB837C92}"/>
              </a:ext>
            </a:extLst>
          </p:cNvPr>
          <p:cNvSpPr>
            <a:spLocks noGrp="1"/>
          </p:cNvSpPr>
          <p:nvPr>
            <p:ph type="body" sz="quarter" idx="79" hasCustomPrompt="1"/>
          </p:nvPr>
        </p:nvSpPr>
        <p:spPr>
          <a:xfrm>
            <a:off x="3254886" y="4671782"/>
            <a:ext cx="2796240" cy="1557688"/>
          </a:xfrm>
          <a:prstGeom prst="rect">
            <a:avLst/>
          </a:prstGeom>
        </p:spPr>
        <p:txBody>
          <a:bodyPr/>
          <a:lstStyle>
            <a:lvl1pPr marL="0" indent="0" algn="l">
              <a:lnSpc>
                <a:spcPct val="100000"/>
              </a:lnSpc>
              <a:spcBef>
                <a:spcPts val="0"/>
              </a:spcBef>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ZA"/>
              <a:t>Project description</a:t>
            </a:r>
            <a:endParaRPr lang="en-US"/>
          </a:p>
        </p:txBody>
      </p:sp>
      <p:sp>
        <p:nvSpPr>
          <p:cNvPr id="97" name="Isosceles Triangle 96">
            <a:extLst>
              <a:ext uri="{FF2B5EF4-FFF2-40B4-BE49-F238E27FC236}">
                <a16:creationId xmlns:a16="http://schemas.microsoft.com/office/drawing/2014/main" id="{170D9225-A434-4B12-AC18-02B9F6F98776}"/>
              </a:ext>
            </a:extLst>
          </p:cNvPr>
          <p:cNvSpPr/>
          <p:nvPr userDrawn="1"/>
        </p:nvSpPr>
        <p:spPr>
          <a:xfrm rot="16200000">
            <a:off x="5811673" y="3395696"/>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Placeholder 2">
            <a:extLst>
              <a:ext uri="{FF2B5EF4-FFF2-40B4-BE49-F238E27FC236}">
                <a16:creationId xmlns:a16="http://schemas.microsoft.com/office/drawing/2014/main" id="{1915FF5A-582F-4636-BD8F-050F8175FC9F}"/>
              </a:ext>
            </a:extLst>
          </p:cNvPr>
          <p:cNvSpPr>
            <a:spLocks noGrp="1"/>
          </p:cNvSpPr>
          <p:nvPr>
            <p:ph type="body" sz="quarter" idx="81" hasCustomPrompt="1"/>
          </p:nvPr>
        </p:nvSpPr>
        <p:spPr>
          <a:xfrm>
            <a:off x="6146802" y="3718064"/>
            <a:ext cx="2796240" cy="410132"/>
          </a:xfrm>
          <a:prstGeom prst="rect">
            <a:avLst/>
          </a:prstGeom>
        </p:spPr>
        <p:txBody>
          <a:bodyPr/>
          <a:lstStyle>
            <a:lvl1pPr marL="0" indent="0" algn="l">
              <a:lnSpc>
                <a:spcPct val="100000"/>
              </a:lnSpc>
              <a:spcBef>
                <a:spcPts val="0"/>
              </a:spcBef>
              <a:buNone/>
              <a:defRPr sz="900" b="1">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00" name="Text Placeholder 2">
            <a:extLst>
              <a:ext uri="{FF2B5EF4-FFF2-40B4-BE49-F238E27FC236}">
                <a16:creationId xmlns:a16="http://schemas.microsoft.com/office/drawing/2014/main" id="{E41F0610-917F-4FB8-ABD6-C9BD14209C1D}"/>
              </a:ext>
            </a:extLst>
          </p:cNvPr>
          <p:cNvSpPr>
            <a:spLocks noGrp="1"/>
          </p:cNvSpPr>
          <p:nvPr>
            <p:ph type="body" sz="quarter" idx="82" hasCustomPrompt="1"/>
          </p:nvPr>
        </p:nvSpPr>
        <p:spPr>
          <a:xfrm>
            <a:off x="6146802" y="4141088"/>
            <a:ext cx="2796240" cy="181455"/>
          </a:xfrm>
          <a:prstGeom prst="rect">
            <a:avLst/>
          </a:prstGeom>
        </p:spPr>
        <p:txBody>
          <a:bodyPr/>
          <a:lstStyle>
            <a:lvl1pPr marL="0" indent="0" algn="l">
              <a:lnSpc>
                <a:spcPct val="100000"/>
              </a:lnSpc>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01" name="Text Placeholder 2">
            <a:extLst>
              <a:ext uri="{FF2B5EF4-FFF2-40B4-BE49-F238E27FC236}">
                <a16:creationId xmlns:a16="http://schemas.microsoft.com/office/drawing/2014/main" id="{2D029958-940D-449C-B43F-6A24FD18F391}"/>
              </a:ext>
            </a:extLst>
          </p:cNvPr>
          <p:cNvSpPr>
            <a:spLocks noGrp="1"/>
          </p:cNvSpPr>
          <p:nvPr>
            <p:ph type="body" sz="quarter" idx="83" hasCustomPrompt="1"/>
          </p:nvPr>
        </p:nvSpPr>
        <p:spPr>
          <a:xfrm>
            <a:off x="6148599" y="4335435"/>
            <a:ext cx="2796240" cy="181455"/>
          </a:xfrm>
          <a:prstGeom prst="rect">
            <a:avLst/>
          </a:prstGeom>
        </p:spPr>
        <p:txBody>
          <a:bodyPr/>
          <a:lstStyle>
            <a:lvl1pPr marL="0" indent="0" algn="l">
              <a:lnSpc>
                <a:spcPct val="100000"/>
              </a:lnSpc>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02" name="Text Placeholder 2">
            <a:extLst>
              <a:ext uri="{FF2B5EF4-FFF2-40B4-BE49-F238E27FC236}">
                <a16:creationId xmlns:a16="http://schemas.microsoft.com/office/drawing/2014/main" id="{179A14F3-DA34-4A98-B1ED-F0DEDB718CE1}"/>
              </a:ext>
            </a:extLst>
          </p:cNvPr>
          <p:cNvSpPr>
            <a:spLocks noGrp="1"/>
          </p:cNvSpPr>
          <p:nvPr>
            <p:ph type="body" sz="quarter" idx="84" hasCustomPrompt="1"/>
          </p:nvPr>
        </p:nvSpPr>
        <p:spPr>
          <a:xfrm>
            <a:off x="6146802" y="4671782"/>
            <a:ext cx="2796240" cy="1557688"/>
          </a:xfrm>
          <a:prstGeom prst="rect">
            <a:avLst/>
          </a:prstGeom>
        </p:spPr>
        <p:txBody>
          <a:bodyPr/>
          <a:lstStyle>
            <a:lvl1pPr marL="0" indent="0" algn="l">
              <a:lnSpc>
                <a:spcPct val="100000"/>
              </a:lnSpc>
              <a:spcBef>
                <a:spcPts val="0"/>
              </a:spcBef>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ZA"/>
              <a:t>Project description</a:t>
            </a:r>
            <a:endParaRPr lang="en-US"/>
          </a:p>
        </p:txBody>
      </p:sp>
      <p:sp>
        <p:nvSpPr>
          <p:cNvPr id="103" name="Isosceles Triangle 102">
            <a:extLst>
              <a:ext uri="{FF2B5EF4-FFF2-40B4-BE49-F238E27FC236}">
                <a16:creationId xmlns:a16="http://schemas.microsoft.com/office/drawing/2014/main" id="{53DA2A65-AAF3-492B-9C8B-EEC73CBB8568}"/>
              </a:ext>
            </a:extLst>
          </p:cNvPr>
          <p:cNvSpPr/>
          <p:nvPr userDrawn="1"/>
        </p:nvSpPr>
        <p:spPr>
          <a:xfrm rot="16200000">
            <a:off x="8703589" y="3395696"/>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 Placeholder 2">
            <a:extLst>
              <a:ext uri="{FF2B5EF4-FFF2-40B4-BE49-F238E27FC236}">
                <a16:creationId xmlns:a16="http://schemas.microsoft.com/office/drawing/2014/main" id="{9BD3D106-F295-4378-81D0-DEBCF0B007C9}"/>
              </a:ext>
            </a:extLst>
          </p:cNvPr>
          <p:cNvSpPr>
            <a:spLocks noGrp="1"/>
          </p:cNvSpPr>
          <p:nvPr>
            <p:ph type="body" sz="quarter" idx="86" hasCustomPrompt="1"/>
          </p:nvPr>
        </p:nvSpPr>
        <p:spPr>
          <a:xfrm>
            <a:off x="9051612" y="3718064"/>
            <a:ext cx="2796240" cy="410132"/>
          </a:xfrm>
          <a:prstGeom prst="rect">
            <a:avLst/>
          </a:prstGeom>
        </p:spPr>
        <p:txBody>
          <a:bodyPr/>
          <a:lstStyle>
            <a:lvl1pPr marL="0" indent="0" algn="l">
              <a:lnSpc>
                <a:spcPct val="100000"/>
              </a:lnSpc>
              <a:spcBef>
                <a:spcPts val="0"/>
              </a:spcBef>
              <a:buNone/>
              <a:defRPr sz="900" b="1">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06" name="Text Placeholder 2">
            <a:extLst>
              <a:ext uri="{FF2B5EF4-FFF2-40B4-BE49-F238E27FC236}">
                <a16:creationId xmlns:a16="http://schemas.microsoft.com/office/drawing/2014/main" id="{23C00205-BC8F-48CA-B3E9-892263934F72}"/>
              </a:ext>
            </a:extLst>
          </p:cNvPr>
          <p:cNvSpPr>
            <a:spLocks noGrp="1"/>
          </p:cNvSpPr>
          <p:nvPr>
            <p:ph type="body" sz="quarter" idx="87" hasCustomPrompt="1"/>
          </p:nvPr>
        </p:nvSpPr>
        <p:spPr>
          <a:xfrm>
            <a:off x="9051612" y="4141088"/>
            <a:ext cx="2796240" cy="181455"/>
          </a:xfrm>
          <a:prstGeom prst="rect">
            <a:avLst/>
          </a:prstGeom>
        </p:spPr>
        <p:txBody>
          <a:bodyPr/>
          <a:lstStyle>
            <a:lvl1pPr marL="0" indent="0" algn="l">
              <a:lnSpc>
                <a:spcPct val="100000"/>
              </a:lnSpc>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07" name="Text Placeholder 2">
            <a:extLst>
              <a:ext uri="{FF2B5EF4-FFF2-40B4-BE49-F238E27FC236}">
                <a16:creationId xmlns:a16="http://schemas.microsoft.com/office/drawing/2014/main" id="{4BC8FC31-F589-4991-8D77-C39C66E6A2ED}"/>
              </a:ext>
            </a:extLst>
          </p:cNvPr>
          <p:cNvSpPr>
            <a:spLocks noGrp="1"/>
          </p:cNvSpPr>
          <p:nvPr>
            <p:ph type="body" sz="quarter" idx="88" hasCustomPrompt="1"/>
          </p:nvPr>
        </p:nvSpPr>
        <p:spPr>
          <a:xfrm>
            <a:off x="9053409" y="4335435"/>
            <a:ext cx="2796240" cy="181455"/>
          </a:xfrm>
          <a:prstGeom prst="rect">
            <a:avLst/>
          </a:prstGeom>
        </p:spPr>
        <p:txBody>
          <a:bodyPr/>
          <a:lstStyle>
            <a:lvl1pPr marL="0" indent="0" algn="l">
              <a:lnSpc>
                <a:spcPct val="100000"/>
              </a:lnSpc>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08" name="Text Placeholder 2">
            <a:extLst>
              <a:ext uri="{FF2B5EF4-FFF2-40B4-BE49-F238E27FC236}">
                <a16:creationId xmlns:a16="http://schemas.microsoft.com/office/drawing/2014/main" id="{1D0FC46E-697A-4902-8D51-8736E8DFA7AF}"/>
              </a:ext>
            </a:extLst>
          </p:cNvPr>
          <p:cNvSpPr>
            <a:spLocks noGrp="1"/>
          </p:cNvSpPr>
          <p:nvPr>
            <p:ph type="body" sz="quarter" idx="89" hasCustomPrompt="1"/>
          </p:nvPr>
        </p:nvSpPr>
        <p:spPr>
          <a:xfrm>
            <a:off x="9051612" y="4671782"/>
            <a:ext cx="2796240" cy="1557688"/>
          </a:xfrm>
          <a:prstGeom prst="rect">
            <a:avLst/>
          </a:prstGeom>
        </p:spPr>
        <p:txBody>
          <a:bodyPr/>
          <a:lstStyle>
            <a:lvl1pPr marL="0" indent="0" algn="l">
              <a:lnSpc>
                <a:spcPct val="100000"/>
              </a:lnSpc>
              <a:spcBef>
                <a:spcPts val="0"/>
              </a:spcBef>
              <a:buNone/>
              <a:defRPr sz="900" b="0">
                <a:solidFill>
                  <a:srgbClr val="181C19"/>
                </a:solidFill>
                <a:latin typeface="Arial" panose="020B0604020202020204" pitchFamily="34" charset="0"/>
                <a:cs typeface="Arial" panose="020B0604020202020204" pitchFamily="34" charset="0"/>
              </a:defRPr>
            </a:lvl1pPr>
            <a:lvl4pPr marL="1371600" indent="0">
              <a:buFontTx/>
              <a:buNone/>
              <a:defRPr/>
            </a:lvl4pPr>
          </a:lstStyle>
          <a:p>
            <a:pPr lvl="0"/>
            <a:r>
              <a:rPr lang="en-ZA"/>
              <a:t>Project description</a:t>
            </a:r>
            <a:endParaRPr lang="en-US"/>
          </a:p>
        </p:txBody>
      </p:sp>
      <p:sp>
        <p:nvSpPr>
          <p:cNvPr id="109" name="Isosceles Triangle 108">
            <a:extLst>
              <a:ext uri="{FF2B5EF4-FFF2-40B4-BE49-F238E27FC236}">
                <a16:creationId xmlns:a16="http://schemas.microsoft.com/office/drawing/2014/main" id="{91B0C56D-BB26-427A-8456-89DCE9D1F4BB}"/>
              </a:ext>
            </a:extLst>
          </p:cNvPr>
          <p:cNvSpPr/>
          <p:nvPr userDrawn="1"/>
        </p:nvSpPr>
        <p:spPr>
          <a:xfrm rot="16200000">
            <a:off x="11608399" y="3395696"/>
            <a:ext cx="266421" cy="227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
            <a:extLst>
              <a:ext uri="{FF2B5EF4-FFF2-40B4-BE49-F238E27FC236}">
                <a16:creationId xmlns:a16="http://schemas.microsoft.com/office/drawing/2014/main" id="{21419D34-511D-41B7-960A-7AA08C979825}"/>
              </a:ext>
            </a:extLst>
          </p:cNvPr>
          <p:cNvSpPr>
            <a:spLocks noGrp="1"/>
          </p:cNvSpPr>
          <p:nvPr>
            <p:ph type="pic" sz="quarter" idx="13" hasCustomPrompt="1"/>
          </p:nvPr>
        </p:nvSpPr>
        <p:spPr>
          <a:xfrm>
            <a:off x="452317" y="1813549"/>
            <a:ext cx="2712864" cy="167087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6190"/>
              <a:gd name="connsiteY0" fmla="*/ 0 h 4408917"/>
              <a:gd name="connsiteX1" fmla="*/ 5296190 w 5296190"/>
              <a:gd name="connsiteY1" fmla="*/ 8625 h 4408917"/>
              <a:gd name="connsiteX2" fmla="*/ 5283784 w 5296190"/>
              <a:gd name="connsiteY2" fmla="*/ 3949454 h 4408917"/>
              <a:gd name="connsiteX3" fmla="*/ 4574619 w 5296190"/>
              <a:gd name="connsiteY3" fmla="*/ 4408917 h 4408917"/>
              <a:gd name="connsiteX4" fmla="*/ 12407 w 5296190"/>
              <a:gd name="connsiteY4" fmla="*/ 4397956 h 4408917"/>
              <a:gd name="connsiteX5" fmla="*/ 0 w 5296190"/>
              <a:gd name="connsiteY5" fmla="*/ 0 h 4408917"/>
              <a:gd name="connsiteX0" fmla="*/ 0 w 5301495"/>
              <a:gd name="connsiteY0" fmla="*/ 0 h 4408917"/>
              <a:gd name="connsiteX1" fmla="*/ 5296190 w 5301495"/>
              <a:gd name="connsiteY1" fmla="*/ 8625 h 4408917"/>
              <a:gd name="connsiteX2" fmla="*/ 5300658 w 5301495"/>
              <a:gd name="connsiteY2" fmla="*/ 3516968 h 4408917"/>
              <a:gd name="connsiteX3" fmla="*/ 4574619 w 5301495"/>
              <a:gd name="connsiteY3" fmla="*/ 4408917 h 4408917"/>
              <a:gd name="connsiteX4" fmla="*/ 12407 w 5301495"/>
              <a:gd name="connsiteY4" fmla="*/ 4397956 h 4408917"/>
              <a:gd name="connsiteX5" fmla="*/ 0 w 5301495"/>
              <a:gd name="connsiteY5" fmla="*/ 0 h 4408917"/>
              <a:gd name="connsiteX0" fmla="*/ 0 w 5301495"/>
              <a:gd name="connsiteY0" fmla="*/ 0 h 4408917"/>
              <a:gd name="connsiteX1" fmla="*/ 5296190 w 5301495"/>
              <a:gd name="connsiteY1" fmla="*/ 8625 h 4408917"/>
              <a:gd name="connsiteX2" fmla="*/ 5300658 w 5301495"/>
              <a:gd name="connsiteY2" fmla="*/ 3767354 h 4408917"/>
              <a:gd name="connsiteX3" fmla="*/ 4574619 w 5301495"/>
              <a:gd name="connsiteY3" fmla="*/ 4408917 h 4408917"/>
              <a:gd name="connsiteX4" fmla="*/ 12407 w 5301495"/>
              <a:gd name="connsiteY4" fmla="*/ 4397956 h 4408917"/>
              <a:gd name="connsiteX5" fmla="*/ 0 w 5301495"/>
              <a:gd name="connsiteY5" fmla="*/ 0 h 4408917"/>
              <a:gd name="connsiteX0" fmla="*/ 5303 w 5306798"/>
              <a:gd name="connsiteY0" fmla="*/ 0 h 4408917"/>
              <a:gd name="connsiteX1" fmla="*/ 5301493 w 5306798"/>
              <a:gd name="connsiteY1" fmla="*/ 8625 h 4408917"/>
              <a:gd name="connsiteX2" fmla="*/ 5305961 w 5306798"/>
              <a:gd name="connsiteY2" fmla="*/ 3767354 h 4408917"/>
              <a:gd name="connsiteX3" fmla="*/ 4579922 w 5306798"/>
              <a:gd name="connsiteY3" fmla="*/ 4408917 h 4408917"/>
              <a:gd name="connsiteX4" fmla="*/ 837 w 5306798"/>
              <a:gd name="connsiteY4" fmla="*/ 4397956 h 4408917"/>
              <a:gd name="connsiteX5" fmla="*/ 5303 w 5306798"/>
              <a:gd name="connsiteY5" fmla="*/ 0 h 44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798" h="4408917">
                <a:moveTo>
                  <a:pt x="5303" y="0"/>
                </a:moveTo>
                <a:lnTo>
                  <a:pt x="5301493" y="8625"/>
                </a:lnTo>
                <a:cubicBezTo>
                  <a:pt x="5297358" y="1274793"/>
                  <a:pt x="5310096" y="2501186"/>
                  <a:pt x="5305961" y="3767354"/>
                </a:cubicBezTo>
                <a:lnTo>
                  <a:pt x="4579922" y="4408917"/>
                </a:lnTo>
                <a:lnTo>
                  <a:pt x="837" y="4397956"/>
                </a:lnTo>
                <a:cubicBezTo>
                  <a:pt x="-3299" y="2931971"/>
                  <a:pt x="9439" y="1465985"/>
                  <a:pt x="5303"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29" name="Picture Placeholder 2">
            <a:extLst>
              <a:ext uri="{FF2B5EF4-FFF2-40B4-BE49-F238E27FC236}">
                <a16:creationId xmlns:a16="http://schemas.microsoft.com/office/drawing/2014/main" id="{B88CE0BF-0380-4A27-8931-A32FFB858AE4}"/>
              </a:ext>
            </a:extLst>
          </p:cNvPr>
          <p:cNvSpPr>
            <a:spLocks noGrp="1"/>
          </p:cNvSpPr>
          <p:nvPr>
            <p:ph type="pic" sz="quarter" idx="90" hasCustomPrompt="1"/>
          </p:nvPr>
        </p:nvSpPr>
        <p:spPr>
          <a:xfrm>
            <a:off x="3346945" y="1813549"/>
            <a:ext cx="2712864" cy="167087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6190"/>
              <a:gd name="connsiteY0" fmla="*/ 0 h 4408917"/>
              <a:gd name="connsiteX1" fmla="*/ 5296190 w 5296190"/>
              <a:gd name="connsiteY1" fmla="*/ 8625 h 4408917"/>
              <a:gd name="connsiteX2" fmla="*/ 5283784 w 5296190"/>
              <a:gd name="connsiteY2" fmla="*/ 3949454 h 4408917"/>
              <a:gd name="connsiteX3" fmla="*/ 4574619 w 5296190"/>
              <a:gd name="connsiteY3" fmla="*/ 4408917 h 4408917"/>
              <a:gd name="connsiteX4" fmla="*/ 12407 w 5296190"/>
              <a:gd name="connsiteY4" fmla="*/ 4397956 h 4408917"/>
              <a:gd name="connsiteX5" fmla="*/ 0 w 5296190"/>
              <a:gd name="connsiteY5" fmla="*/ 0 h 4408917"/>
              <a:gd name="connsiteX0" fmla="*/ 0 w 5301495"/>
              <a:gd name="connsiteY0" fmla="*/ 0 h 4408917"/>
              <a:gd name="connsiteX1" fmla="*/ 5296190 w 5301495"/>
              <a:gd name="connsiteY1" fmla="*/ 8625 h 4408917"/>
              <a:gd name="connsiteX2" fmla="*/ 5300658 w 5301495"/>
              <a:gd name="connsiteY2" fmla="*/ 3516968 h 4408917"/>
              <a:gd name="connsiteX3" fmla="*/ 4574619 w 5301495"/>
              <a:gd name="connsiteY3" fmla="*/ 4408917 h 4408917"/>
              <a:gd name="connsiteX4" fmla="*/ 12407 w 5301495"/>
              <a:gd name="connsiteY4" fmla="*/ 4397956 h 4408917"/>
              <a:gd name="connsiteX5" fmla="*/ 0 w 5301495"/>
              <a:gd name="connsiteY5" fmla="*/ 0 h 4408917"/>
              <a:gd name="connsiteX0" fmla="*/ 0 w 5301495"/>
              <a:gd name="connsiteY0" fmla="*/ 0 h 4408917"/>
              <a:gd name="connsiteX1" fmla="*/ 5296190 w 5301495"/>
              <a:gd name="connsiteY1" fmla="*/ 8625 h 4408917"/>
              <a:gd name="connsiteX2" fmla="*/ 5300658 w 5301495"/>
              <a:gd name="connsiteY2" fmla="*/ 3767354 h 4408917"/>
              <a:gd name="connsiteX3" fmla="*/ 4574619 w 5301495"/>
              <a:gd name="connsiteY3" fmla="*/ 4408917 h 4408917"/>
              <a:gd name="connsiteX4" fmla="*/ 12407 w 5301495"/>
              <a:gd name="connsiteY4" fmla="*/ 4397956 h 4408917"/>
              <a:gd name="connsiteX5" fmla="*/ 0 w 5301495"/>
              <a:gd name="connsiteY5" fmla="*/ 0 h 4408917"/>
              <a:gd name="connsiteX0" fmla="*/ 5303 w 5306798"/>
              <a:gd name="connsiteY0" fmla="*/ 0 h 4408917"/>
              <a:gd name="connsiteX1" fmla="*/ 5301493 w 5306798"/>
              <a:gd name="connsiteY1" fmla="*/ 8625 h 4408917"/>
              <a:gd name="connsiteX2" fmla="*/ 5305961 w 5306798"/>
              <a:gd name="connsiteY2" fmla="*/ 3767354 h 4408917"/>
              <a:gd name="connsiteX3" fmla="*/ 4579922 w 5306798"/>
              <a:gd name="connsiteY3" fmla="*/ 4408917 h 4408917"/>
              <a:gd name="connsiteX4" fmla="*/ 837 w 5306798"/>
              <a:gd name="connsiteY4" fmla="*/ 4397956 h 4408917"/>
              <a:gd name="connsiteX5" fmla="*/ 5303 w 5306798"/>
              <a:gd name="connsiteY5" fmla="*/ 0 h 44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798" h="4408917">
                <a:moveTo>
                  <a:pt x="5303" y="0"/>
                </a:moveTo>
                <a:lnTo>
                  <a:pt x="5301493" y="8625"/>
                </a:lnTo>
                <a:cubicBezTo>
                  <a:pt x="5297358" y="1274793"/>
                  <a:pt x="5310096" y="2501186"/>
                  <a:pt x="5305961" y="3767354"/>
                </a:cubicBezTo>
                <a:lnTo>
                  <a:pt x="4579922" y="4408917"/>
                </a:lnTo>
                <a:lnTo>
                  <a:pt x="837" y="4397956"/>
                </a:lnTo>
                <a:cubicBezTo>
                  <a:pt x="-3299" y="2931971"/>
                  <a:pt x="9439" y="1465985"/>
                  <a:pt x="5303"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1" name="Picture Placeholder 2">
            <a:extLst>
              <a:ext uri="{FF2B5EF4-FFF2-40B4-BE49-F238E27FC236}">
                <a16:creationId xmlns:a16="http://schemas.microsoft.com/office/drawing/2014/main" id="{56E6F4C1-A97A-4E7F-B1D8-DA8C7E83C00A}"/>
              </a:ext>
            </a:extLst>
          </p:cNvPr>
          <p:cNvSpPr>
            <a:spLocks noGrp="1"/>
          </p:cNvSpPr>
          <p:nvPr>
            <p:ph type="pic" sz="quarter" idx="91" hasCustomPrompt="1"/>
          </p:nvPr>
        </p:nvSpPr>
        <p:spPr>
          <a:xfrm>
            <a:off x="6244285" y="1813549"/>
            <a:ext cx="2712864" cy="167087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6190"/>
              <a:gd name="connsiteY0" fmla="*/ 0 h 4408917"/>
              <a:gd name="connsiteX1" fmla="*/ 5296190 w 5296190"/>
              <a:gd name="connsiteY1" fmla="*/ 8625 h 4408917"/>
              <a:gd name="connsiteX2" fmla="*/ 5283784 w 5296190"/>
              <a:gd name="connsiteY2" fmla="*/ 3949454 h 4408917"/>
              <a:gd name="connsiteX3" fmla="*/ 4574619 w 5296190"/>
              <a:gd name="connsiteY3" fmla="*/ 4408917 h 4408917"/>
              <a:gd name="connsiteX4" fmla="*/ 12407 w 5296190"/>
              <a:gd name="connsiteY4" fmla="*/ 4397956 h 4408917"/>
              <a:gd name="connsiteX5" fmla="*/ 0 w 5296190"/>
              <a:gd name="connsiteY5" fmla="*/ 0 h 4408917"/>
              <a:gd name="connsiteX0" fmla="*/ 0 w 5301495"/>
              <a:gd name="connsiteY0" fmla="*/ 0 h 4408917"/>
              <a:gd name="connsiteX1" fmla="*/ 5296190 w 5301495"/>
              <a:gd name="connsiteY1" fmla="*/ 8625 h 4408917"/>
              <a:gd name="connsiteX2" fmla="*/ 5300658 w 5301495"/>
              <a:gd name="connsiteY2" fmla="*/ 3516968 h 4408917"/>
              <a:gd name="connsiteX3" fmla="*/ 4574619 w 5301495"/>
              <a:gd name="connsiteY3" fmla="*/ 4408917 h 4408917"/>
              <a:gd name="connsiteX4" fmla="*/ 12407 w 5301495"/>
              <a:gd name="connsiteY4" fmla="*/ 4397956 h 4408917"/>
              <a:gd name="connsiteX5" fmla="*/ 0 w 5301495"/>
              <a:gd name="connsiteY5" fmla="*/ 0 h 4408917"/>
              <a:gd name="connsiteX0" fmla="*/ 0 w 5301495"/>
              <a:gd name="connsiteY0" fmla="*/ 0 h 4408917"/>
              <a:gd name="connsiteX1" fmla="*/ 5296190 w 5301495"/>
              <a:gd name="connsiteY1" fmla="*/ 8625 h 4408917"/>
              <a:gd name="connsiteX2" fmla="*/ 5300658 w 5301495"/>
              <a:gd name="connsiteY2" fmla="*/ 3767354 h 4408917"/>
              <a:gd name="connsiteX3" fmla="*/ 4574619 w 5301495"/>
              <a:gd name="connsiteY3" fmla="*/ 4408917 h 4408917"/>
              <a:gd name="connsiteX4" fmla="*/ 12407 w 5301495"/>
              <a:gd name="connsiteY4" fmla="*/ 4397956 h 4408917"/>
              <a:gd name="connsiteX5" fmla="*/ 0 w 5301495"/>
              <a:gd name="connsiteY5" fmla="*/ 0 h 4408917"/>
              <a:gd name="connsiteX0" fmla="*/ 5303 w 5306798"/>
              <a:gd name="connsiteY0" fmla="*/ 0 h 4408917"/>
              <a:gd name="connsiteX1" fmla="*/ 5301493 w 5306798"/>
              <a:gd name="connsiteY1" fmla="*/ 8625 h 4408917"/>
              <a:gd name="connsiteX2" fmla="*/ 5305961 w 5306798"/>
              <a:gd name="connsiteY2" fmla="*/ 3767354 h 4408917"/>
              <a:gd name="connsiteX3" fmla="*/ 4579922 w 5306798"/>
              <a:gd name="connsiteY3" fmla="*/ 4408917 h 4408917"/>
              <a:gd name="connsiteX4" fmla="*/ 837 w 5306798"/>
              <a:gd name="connsiteY4" fmla="*/ 4397956 h 4408917"/>
              <a:gd name="connsiteX5" fmla="*/ 5303 w 5306798"/>
              <a:gd name="connsiteY5" fmla="*/ 0 h 44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798" h="4408917">
                <a:moveTo>
                  <a:pt x="5303" y="0"/>
                </a:moveTo>
                <a:lnTo>
                  <a:pt x="5301493" y="8625"/>
                </a:lnTo>
                <a:cubicBezTo>
                  <a:pt x="5297358" y="1274793"/>
                  <a:pt x="5310096" y="2501186"/>
                  <a:pt x="5305961" y="3767354"/>
                </a:cubicBezTo>
                <a:lnTo>
                  <a:pt x="4579922" y="4408917"/>
                </a:lnTo>
                <a:lnTo>
                  <a:pt x="837" y="4397956"/>
                </a:lnTo>
                <a:cubicBezTo>
                  <a:pt x="-3299" y="2931971"/>
                  <a:pt x="9439" y="1465985"/>
                  <a:pt x="5303"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32" name="Picture Placeholder 2">
            <a:extLst>
              <a:ext uri="{FF2B5EF4-FFF2-40B4-BE49-F238E27FC236}">
                <a16:creationId xmlns:a16="http://schemas.microsoft.com/office/drawing/2014/main" id="{445D109D-A135-45FA-BAE5-7DFA16139498}"/>
              </a:ext>
            </a:extLst>
          </p:cNvPr>
          <p:cNvSpPr>
            <a:spLocks noGrp="1"/>
          </p:cNvSpPr>
          <p:nvPr>
            <p:ph type="pic" sz="quarter" idx="92" hasCustomPrompt="1"/>
          </p:nvPr>
        </p:nvSpPr>
        <p:spPr>
          <a:xfrm>
            <a:off x="9148098" y="1813549"/>
            <a:ext cx="2712864" cy="1670873"/>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6190"/>
              <a:gd name="connsiteY0" fmla="*/ 0 h 4408917"/>
              <a:gd name="connsiteX1" fmla="*/ 5296190 w 5296190"/>
              <a:gd name="connsiteY1" fmla="*/ 8625 h 4408917"/>
              <a:gd name="connsiteX2" fmla="*/ 5283784 w 5296190"/>
              <a:gd name="connsiteY2" fmla="*/ 3949454 h 4408917"/>
              <a:gd name="connsiteX3" fmla="*/ 4574619 w 5296190"/>
              <a:gd name="connsiteY3" fmla="*/ 4408917 h 4408917"/>
              <a:gd name="connsiteX4" fmla="*/ 12407 w 5296190"/>
              <a:gd name="connsiteY4" fmla="*/ 4397956 h 4408917"/>
              <a:gd name="connsiteX5" fmla="*/ 0 w 5296190"/>
              <a:gd name="connsiteY5" fmla="*/ 0 h 4408917"/>
              <a:gd name="connsiteX0" fmla="*/ 0 w 5301495"/>
              <a:gd name="connsiteY0" fmla="*/ 0 h 4408917"/>
              <a:gd name="connsiteX1" fmla="*/ 5296190 w 5301495"/>
              <a:gd name="connsiteY1" fmla="*/ 8625 h 4408917"/>
              <a:gd name="connsiteX2" fmla="*/ 5300658 w 5301495"/>
              <a:gd name="connsiteY2" fmla="*/ 3516968 h 4408917"/>
              <a:gd name="connsiteX3" fmla="*/ 4574619 w 5301495"/>
              <a:gd name="connsiteY3" fmla="*/ 4408917 h 4408917"/>
              <a:gd name="connsiteX4" fmla="*/ 12407 w 5301495"/>
              <a:gd name="connsiteY4" fmla="*/ 4397956 h 4408917"/>
              <a:gd name="connsiteX5" fmla="*/ 0 w 5301495"/>
              <a:gd name="connsiteY5" fmla="*/ 0 h 4408917"/>
              <a:gd name="connsiteX0" fmla="*/ 0 w 5301495"/>
              <a:gd name="connsiteY0" fmla="*/ 0 h 4408917"/>
              <a:gd name="connsiteX1" fmla="*/ 5296190 w 5301495"/>
              <a:gd name="connsiteY1" fmla="*/ 8625 h 4408917"/>
              <a:gd name="connsiteX2" fmla="*/ 5300658 w 5301495"/>
              <a:gd name="connsiteY2" fmla="*/ 3767354 h 4408917"/>
              <a:gd name="connsiteX3" fmla="*/ 4574619 w 5301495"/>
              <a:gd name="connsiteY3" fmla="*/ 4408917 h 4408917"/>
              <a:gd name="connsiteX4" fmla="*/ 12407 w 5301495"/>
              <a:gd name="connsiteY4" fmla="*/ 4397956 h 4408917"/>
              <a:gd name="connsiteX5" fmla="*/ 0 w 5301495"/>
              <a:gd name="connsiteY5" fmla="*/ 0 h 4408917"/>
              <a:gd name="connsiteX0" fmla="*/ 5303 w 5306798"/>
              <a:gd name="connsiteY0" fmla="*/ 0 h 4408917"/>
              <a:gd name="connsiteX1" fmla="*/ 5301493 w 5306798"/>
              <a:gd name="connsiteY1" fmla="*/ 8625 h 4408917"/>
              <a:gd name="connsiteX2" fmla="*/ 5305961 w 5306798"/>
              <a:gd name="connsiteY2" fmla="*/ 3767354 h 4408917"/>
              <a:gd name="connsiteX3" fmla="*/ 4579922 w 5306798"/>
              <a:gd name="connsiteY3" fmla="*/ 4408917 h 4408917"/>
              <a:gd name="connsiteX4" fmla="*/ 837 w 5306798"/>
              <a:gd name="connsiteY4" fmla="*/ 4397956 h 4408917"/>
              <a:gd name="connsiteX5" fmla="*/ 5303 w 5306798"/>
              <a:gd name="connsiteY5" fmla="*/ 0 h 44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798" h="4408917">
                <a:moveTo>
                  <a:pt x="5303" y="0"/>
                </a:moveTo>
                <a:lnTo>
                  <a:pt x="5301493" y="8625"/>
                </a:lnTo>
                <a:cubicBezTo>
                  <a:pt x="5297358" y="1274793"/>
                  <a:pt x="5310096" y="2501186"/>
                  <a:pt x="5305961" y="3767354"/>
                </a:cubicBezTo>
                <a:lnTo>
                  <a:pt x="4579922" y="4408917"/>
                </a:lnTo>
                <a:lnTo>
                  <a:pt x="837" y="4397956"/>
                </a:lnTo>
                <a:cubicBezTo>
                  <a:pt x="-3299" y="2931971"/>
                  <a:pt x="9439" y="1465985"/>
                  <a:pt x="5303" y="0"/>
                </a:cubicBezTo>
                <a:close/>
              </a:path>
            </a:pathLst>
          </a:custGeom>
          <a:solidFill>
            <a:schemeClr val="bg2"/>
          </a:solidFill>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5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3524358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jects_4">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940086C1-0555-41B1-8043-A1CECA4690C9}"/>
              </a:ext>
            </a:extLst>
          </p:cNvPr>
          <p:cNvSpPr>
            <a:spLocks noGrp="1"/>
          </p:cNvSpPr>
          <p:nvPr>
            <p:ph type="body" sz="quarter" idx="24" hasCustomPrompt="1"/>
          </p:nvPr>
        </p:nvSpPr>
        <p:spPr>
          <a:xfrm>
            <a:off x="368563" y="5329644"/>
            <a:ext cx="4254237" cy="254079"/>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23" name="Text Placeholder 2">
            <a:extLst>
              <a:ext uri="{FF2B5EF4-FFF2-40B4-BE49-F238E27FC236}">
                <a16:creationId xmlns:a16="http://schemas.microsoft.com/office/drawing/2014/main" id="{5DC8C388-40A5-4403-B043-40781EAA9754}"/>
              </a:ext>
            </a:extLst>
          </p:cNvPr>
          <p:cNvSpPr>
            <a:spLocks noGrp="1"/>
          </p:cNvSpPr>
          <p:nvPr>
            <p:ph type="body" sz="quarter" idx="25" hasCustomPrompt="1"/>
          </p:nvPr>
        </p:nvSpPr>
        <p:spPr>
          <a:xfrm>
            <a:off x="368564" y="5608729"/>
            <a:ext cx="4254236" cy="202814"/>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24" name="Text Placeholder 2">
            <a:extLst>
              <a:ext uri="{FF2B5EF4-FFF2-40B4-BE49-F238E27FC236}">
                <a16:creationId xmlns:a16="http://schemas.microsoft.com/office/drawing/2014/main" id="{73C751C0-C201-415F-B93D-E69B928EC9E2}"/>
              </a:ext>
            </a:extLst>
          </p:cNvPr>
          <p:cNvSpPr>
            <a:spLocks noGrp="1"/>
          </p:cNvSpPr>
          <p:nvPr>
            <p:ph type="body" sz="quarter" idx="26" hasCustomPrompt="1"/>
          </p:nvPr>
        </p:nvSpPr>
        <p:spPr>
          <a:xfrm>
            <a:off x="370361" y="5836944"/>
            <a:ext cx="4252462" cy="242316"/>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33" name="Text Placeholder 2">
            <a:extLst>
              <a:ext uri="{FF2B5EF4-FFF2-40B4-BE49-F238E27FC236}">
                <a16:creationId xmlns:a16="http://schemas.microsoft.com/office/drawing/2014/main" id="{3F4E0BA8-3B79-4BAE-AF03-F3030333C9E5}"/>
              </a:ext>
            </a:extLst>
          </p:cNvPr>
          <p:cNvSpPr>
            <a:spLocks noGrp="1"/>
          </p:cNvSpPr>
          <p:nvPr>
            <p:ph type="body" sz="quarter" idx="29" hasCustomPrompt="1"/>
          </p:nvPr>
        </p:nvSpPr>
        <p:spPr>
          <a:xfrm>
            <a:off x="5340619" y="3809049"/>
            <a:ext cx="213915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34" name="Text Placeholder 2">
            <a:extLst>
              <a:ext uri="{FF2B5EF4-FFF2-40B4-BE49-F238E27FC236}">
                <a16:creationId xmlns:a16="http://schemas.microsoft.com/office/drawing/2014/main" id="{E4F149B9-BDF0-49B9-AB50-25EFC220D873}"/>
              </a:ext>
            </a:extLst>
          </p:cNvPr>
          <p:cNvSpPr>
            <a:spLocks noGrp="1"/>
          </p:cNvSpPr>
          <p:nvPr>
            <p:ph type="body" sz="quarter" idx="30" hasCustomPrompt="1"/>
          </p:nvPr>
        </p:nvSpPr>
        <p:spPr>
          <a:xfrm>
            <a:off x="7506814" y="3215293"/>
            <a:ext cx="2138828" cy="380735"/>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35" name="Text Placeholder 2">
            <a:extLst>
              <a:ext uri="{FF2B5EF4-FFF2-40B4-BE49-F238E27FC236}">
                <a16:creationId xmlns:a16="http://schemas.microsoft.com/office/drawing/2014/main" id="{662F39B8-C1DB-42C1-8B50-692784445C5D}"/>
              </a:ext>
            </a:extLst>
          </p:cNvPr>
          <p:cNvSpPr>
            <a:spLocks noGrp="1"/>
          </p:cNvSpPr>
          <p:nvPr>
            <p:ph type="body" sz="quarter" idx="31" hasCustomPrompt="1"/>
          </p:nvPr>
        </p:nvSpPr>
        <p:spPr>
          <a:xfrm>
            <a:off x="7506813" y="3610210"/>
            <a:ext cx="2137019"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36" name="Text Placeholder 2">
            <a:extLst>
              <a:ext uri="{FF2B5EF4-FFF2-40B4-BE49-F238E27FC236}">
                <a16:creationId xmlns:a16="http://schemas.microsoft.com/office/drawing/2014/main" id="{7A681A45-C9B4-4C5B-B59C-23038FE14B4F}"/>
              </a:ext>
            </a:extLst>
          </p:cNvPr>
          <p:cNvSpPr>
            <a:spLocks noGrp="1"/>
          </p:cNvSpPr>
          <p:nvPr>
            <p:ph type="body" sz="quarter" idx="32" hasCustomPrompt="1"/>
          </p:nvPr>
        </p:nvSpPr>
        <p:spPr>
          <a:xfrm>
            <a:off x="7508610" y="3804556"/>
            <a:ext cx="2137019" cy="201580"/>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37" name="Text Placeholder 2">
            <a:extLst>
              <a:ext uri="{FF2B5EF4-FFF2-40B4-BE49-F238E27FC236}">
                <a16:creationId xmlns:a16="http://schemas.microsoft.com/office/drawing/2014/main" id="{E541BD2C-9A5C-4C3D-A1EA-476D42EF1CD5}"/>
              </a:ext>
            </a:extLst>
          </p:cNvPr>
          <p:cNvSpPr>
            <a:spLocks noGrp="1"/>
          </p:cNvSpPr>
          <p:nvPr>
            <p:ph type="body" sz="quarter" idx="33" hasCustomPrompt="1"/>
          </p:nvPr>
        </p:nvSpPr>
        <p:spPr>
          <a:xfrm>
            <a:off x="9689747" y="3215293"/>
            <a:ext cx="2118225" cy="390402"/>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38" name="Text Placeholder 2">
            <a:extLst>
              <a:ext uri="{FF2B5EF4-FFF2-40B4-BE49-F238E27FC236}">
                <a16:creationId xmlns:a16="http://schemas.microsoft.com/office/drawing/2014/main" id="{4335F65D-3CB8-498E-8EA4-15FF55165565}"/>
              </a:ext>
            </a:extLst>
          </p:cNvPr>
          <p:cNvSpPr>
            <a:spLocks noGrp="1"/>
          </p:cNvSpPr>
          <p:nvPr>
            <p:ph type="body" sz="quarter" idx="34" hasCustomPrompt="1"/>
          </p:nvPr>
        </p:nvSpPr>
        <p:spPr>
          <a:xfrm>
            <a:off x="9689748" y="3610209"/>
            <a:ext cx="2116418" cy="18985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39" name="Text Placeholder 2">
            <a:extLst>
              <a:ext uri="{FF2B5EF4-FFF2-40B4-BE49-F238E27FC236}">
                <a16:creationId xmlns:a16="http://schemas.microsoft.com/office/drawing/2014/main" id="{BE024EB1-0CB6-47F2-989F-A32E8998B3DC}"/>
              </a:ext>
            </a:extLst>
          </p:cNvPr>
          <p:cNvSpPr>
            <a:spLocks noGrp="1"/>
          </p:cNvSpPr>
          <p:nvPr>
            <p:ph type="body" sz="quarter" idx="35" hasCustomPrompt="1"/>
          </p:nvPr>
        </p:nvSpPr>
        <p:spPr>
          <a:xfrm>
            <a:off x="9691545" y="3804555"/>
            <a:ext cx="2116418" cy="20607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67" name="Text Placeholder 2">
            <a:extLst>
              <a:ext uri="{FF2B5EF4-FFF2-40B4-BE49-F238E27FC236}">
                <a16:creationId xmlns:a16="http://schemas.microsoft.com/office/drawing/2014/main" id="{B53DA9AE-103C-4F08-B065-8D49FA51D2B9}"/>
              </a:ext>
            </a:extLst>
          </p:cNvPr>
          <p:cNvSpPr>
            <a:spLocks noGrp="1"/>
          </p:cNvSpPr>
          <p:nvPr>
            <p:ph type="body" sz="quarter" idx="56" hasCustomPrompt="1"/>
          </p:nvPr>
        </p:nvSpPr>
        <p:spPr>
          <a:xfrm>
            <a:off x="5338822" y="3215293"/>
            <a:ext cx="2137031" cy="380735"/>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68" name="Text Placeholder 2">
            <a:extLst>
              <a:ext uri="{FF2B5EF4-FFF2-40B4-BE49-F238E27FC236}">
                <a16:creationId xmlns:a16="http://schemas.microsoft.com/office/drawing/2014/main" id="{8E4EE1E8-5988-4BCB-AF1C-43ACF203BE84}"/>
              </a:ext>
            </a:extLst>
          </p:cNvPr>
          <p:cNvSpPr>
            <a:spLocks noGrp="1"/>
          </p:cNvSpPr>
          <p:nvPr>
            <p:ph type="body" sz="quarter" idx="57" hasCustomPrompt="1"/>
          </p:nvPr>
        </p:nvSpPr>
        <p:spPr>
          <a:xfrm>
            <a:off x="5338821" y="3612750"/>
            <a:ext cx="213522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grpSp>
        <p:nvGrpSpPr>
          <p:cNvPr id="51" name="Group 50">
            <a:extLst>
              <a:ext uri="{FF2B5EF4-FFF2-40B4-BE49-F238E27FC236}">
                <a16:creationId xmlns:a16="http://schemas.microsoft.com/office/drawing/2014/main" id="{BB8DA117-0BF0-4305-A9B9-9FC344A3E90C}"/>
              </a:ext>
            </a:extLst>
          </p:cNvPr>
          <p:cNvGrpSpPr/>
          <p:nvPr userDrawn="1"/>
        </p:nvGrpSpPr>
        <p:grpSpPr>
          <a:xfrm flipV="1">
            <a:off x="4758330" y="4965504"/>
            <a:ext cx="510843" cy="548949"/>
            <a:chOff x="9509517" y="4830792"/>
            <a:chExt cx="2699751" cy="2901139"/>
          </a:xfrm>
        </p:grpSpPr>
        <p:sp>
          <p:nvSpPr>
            <p:cNvPr id="52" name="Isosceles Triangle 10">
              <a:extLst>
                <a:ext uri="{FF2B5EF4-FFF2-40B4-BE49-F238E27FC236}">
                  <a16:creationId xmlns:a16="http://schemas.microsoft.com/office/drawing/2014/main" id="{1D558DDC-560C-44E8-BD8F-7DA25991033A}"/>
                </a:ext>
              </a:extLst>
            </p:cNvPr>
            <p:cNvSpPr/>
            <p:nvPr userDrawn="1"/>
          </p:nvSpPr>
          <p:spPr>
            <a:xfrm rot="16200000">
              <a:off x="10067779" y="4272530"/>
              <a:ext cx="1574408" cy="2690931"/>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Lst>
              <a:ahLst/>
              <a:cxnLst>
                <a:cxn ang="0">
                  <a:pos x="connsiteX0" y="connsiteY0"/>
                </a:cxn>
                <a:cxn ang="0">
                  <a:pos x="connsiteX1" y="connsiteY1"/>
                </a:cxn>
                <a:cxn ang="0">
                  <a:pos x="connsiteX2" y="connsiteY2"/>
                </a:cxn>
                <a:cxn ang="0">
                  <a:pos x="connsiteX3" y="connsiteY3"/>
                </a:cxn>
              </a:cxnLst>
              <a:rect l="l" t="t" r="r" b="b"/>
              <a:pathLst>
                <a:path w="2080998" h="3556779">
                  <a:moveTo>
                    <a:pt x="0" y="3556779"/>
                  </a:moveTo>
                  <a:cubicBezTo>
                    <a:pt x="1777" y="2371186"/>
                    <a:pt x="3553" y="1185593"/>
                    <a:pt x="5330" y="0"/>
                  </a:cubicBezTo>
                  <a:lnTo>
                    <a:pt x="2080998" y="3556779"/>
                  </a:lnTo>
                  <a:lnTo>
                    <a:pt x="0" y="35567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11">
              <a:extLst>
                <a:ext uri="{FF2B5EF4-FFF2-40B4-BE49-F238E27FC236}">
                  <a16:creationId xmlns:a16="http://schemas.microsoft.com/office/drawing/2014/main" id="{8D17EA4A-372C-46B9-B6EA-F644B9E713B5}"/>
                </a:ext>
              </a:extLst>
            </p:cNvPr>
            <p:cNvSpPr/>
            <p:nvPr userDrawn="1"/>
          </p:nvSpPr>
          <p:spPr>
            <a:xfrm rot="16200000">
              <a:off x="9621895" y="5144557"/>
              <a:ext cx="2782338" cy="239240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Placeholder 20">
            <a:extLst>
              <a:ext uri="{FF2B5EF4-FFF2-40B4-BE49-F238E27FC236}">
                <a16:creationId xmlns:a16="http://schemas.microsoft.com/office/drawing/2014/main" id="{47B84DB7-E1C7-4F2D-91CB-A836F7DE7885}"/>
              </a:ext>
            </a:extLst>
          </p:cNvPr>
          <p:cNvSpPr>
            <a:spLocks noGrp="1"/>
          </p:cNvSpPr>
          <p:nvPr>
            <p:ph type="body" sz="quarter" idx="18" hasCustomPrompt="1"/>
          </p:nvPr>
        </p:nvSpPr>
        <p:spPr>
          <a:xfrm>
            <a:off x="446561" y="808876"/>
            <a:ext cx="11361412" cy="464047"/>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90" name="Text Placeholder 20">
            <a:extLst>
              <a:ext uri="{FF2B5EF4-FFF2-40B4-BE49-F238E27FC236}">
                <a16:creationId xmlns:a16="http://schemas.microsoft.com/office/drawing/2014/main" id="{D11BF4ED-CC84-4C2C-BAC9-4327D3F6368E}"/>
              </a:ext>
            </a:extLst>
          </p:cNvPr>
          <p:cNvSpPr>
            <a:spLocks noGrp="1"/>
          </p:cNvSpPr>
          <p:nvPr>
            <p:ph type="body" sz="quarter" idx="19" hasCustomPrompt="1"/>
          </p:nvPr>
        </p:nvSpPr>
        <p:spPr>
          <a:xfrm>
            <a:off x="446562" y="1285167"/>
            <a:ext cx="11361412"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54" name="Text Placeholder 2">
            <a:extLst>
              <a:ext uri="{FF2B5EF4-FFF2-40B4-BE49-F238E27FC236}">
                <a16:creationId xmlns:a16="http://schemas.microsoft.com/office/drawing/2014/main" id="{E0665CBB-DAFA-4E54-903F-A78361B1B411}"/>
              </a:ext>
            </a:extLst>
          </p:cNvPr>
          <p:cNvSpPr>
            <a:spLocks noGrp="1"/>
          </p:cNvSpPr>
          <p:nvPr>
            <p:ph type="body" sz="quarter" idx="84" hasCustomPrompt="1"/>
          </p:nvPr>
        </p:nvSpPr>
        <p:spPr>
          <a:xfrm>
            <a:off x="5339936" y="6106281"/>
            <a:ext cx="213915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55" name="Text Placeholder 2">
            <a:extLst>
              <a:ext uri="{FF2B5EF4-FFF2-40B4-BE49-F238E27FC236}">
                <a16:creationId xmlns:a16="http://schemas.microsoft.com/office/drawing/2014/main" id="{D5A447E4-4369-4623-AC35-DC137F24D298}"/>
              </a:ext>
            </a:extLst>
          </p:cNvPr>
          <p:cNvSpPr>
            <a:spLocks noGrp="1"/>
          </p:cNvSpPr>
          <p:nvPr>
            <p:ph type="body" sz="quarter" idx="85" hasCustomPrompt="1"/>
          </p:nvPr>
        </p:nvSpPr>
        <p:spPr>
          <a:xfrm>
            <a:off x="7506131" y="5512525"/>
            <a:ext cx="2138828" cy="380735"/>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57" name="Text Placeholder 2">
            <a:extLst>
              <a:ext uri="{FF2B5EF4-FFF2-40B4-BE49-F238E27FC236}">
                <a16:creationId xmlns:a16="http://schemas.microsoft.com/office/drawing/2014/main" id="{FDDE1962-946B-4A11-961F-45821B878E40}"/>
              </a:ext>
            </a:extLst>
          </p:cNvPr>
          <p:cNvSpPr>
            <a:spLocks noGrp="1"/>
          </p:cNvSpPr>
          <p:nvPr>
            <p:ph type="body" sz="quarter" idx="86" hasCustomPrompt="1"/>
          </p:nvPr>
        </p:nvSpPr>
        <p:spPr>
          <a:xfrm>
            <a:off x="7506130" y="5907442"/>
            <a:ext cx="2137019"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58" name="Text Placeholder 2">
            <a:extLst>
              <a:ext uri="{FF2B5EF4-FFF2-40B4-BE49-F238E27FC236}">
                <a16:creationId xmlns:a16="http://schemas.microsoft.com/office/drawing/2014/main" id="{7B84FA7A-C789-4DE0-B44A-B3FB7EC4DD8B}"/>
              </a:ext>
            </a:extLst>
          </p:cNvPr>
          <p:cNvSpPr>
            <a:spLocks noGrp="1"/>
          </p:cNvSpPr>
          <p:nvPr>
            <p:ph type="body" sz="quarter" idx="87" hasCustomPrompt="1"/>
          </p:nvPr>
        </p:nvSpPr>
        <p:spPr>
          <a:xfrm>
            <a:off x="7507927" y="6101788"/>
            <a:ext cx="2137019" cy="201580"/>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59" name="Text Placeholder 2">
            <a:extLst>
              <a:ext uri="{FF2B5EF4-FFF2-40B4-BE49-F238E27FC236}">
                <a16:creationId xmlns:a16="http://schemas.microsoft.com/office/drawing/2014/main" id="{D21C21E8-FDFE-44D9-910C-C7C884A421A8}"/>
              </a:ext>
            </a:extLst>
          </p:cNvPr>
          <p:cNvSpPr>
            <a:spLocks noGrp="1"/>
          </p:cNvSpPr>
          <p:nvPr>
            <p:ph type="body" sz="quarter" idx="88" hasCustomPrompt="1"/>
          </p:nvPr>
        </p:nvSpPr>
        <p:spPr>
          <a:xfrm>
            <a:off x="9689064" y="5512525"/>
            <a:ext cx="2118225" cy="390402"/>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60" name="Text Placeholder 2">
            <a:extLst>
              <a:ext uri="{FF2B5EF4-FFF2-40B4-BE49-F238E27FC236}">
                <a16:creationId xmlns:a16="http://schemas.microsoft.com/office/drawing/2014/main" id="{5418068D-288D-4D93-B8E8-9294773EE435}"/>
              </a:ext>
            </a:extLst>
          </p:cNvPr>
          <p:cNvSpPr>
            <a:spLocks noGrp="1"/>
          </p:cNvSpPr>
          <p:nvPr>
            <p:ph type="body" sz="quarter" idx="89" hasCustomPrompt="1"/>
          </p:nvPr>
        </p:nvSpPr>
        <p:spPr>
          <a:xfrm>
            <a:off x="9689065" y="5907441"/>
            <a:ext cx="2116418" cy="18985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61" name="Text Placeholder 2">
            <a:extLst>
              <a:ext uri="{FF2B5EF4-FFF2-40B4-BE49-F238E27FC236}">
                <a16:creationId xmlns:a16="http://schemas.microsoft.com/office/drawing/2014/main" id="{5A59BF85-9FE2-4E16-BBAC-E4228A6AF374}"/>
              </a:ext>
            </a:extLst>
          </p:cNvPr>
          <p:cNvSpPr>
            <a:spLocks noGrp="1"/>
          </p:cNvSpPr>
          <p:nvPr>
            <p:ph type="body" sz="quarter" idx="90" hasCustomPrompt="1"/>
          </p:nvPr>
        </p:nvSpPr>
        <p:spPr>
          <a:xfrm>
            <a:off x="9690862" y="6101787"/>
            <a:ext cx="2116418" cy="20607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62" name="Text Placeholder 2">
            <a:extLst>
              <a:ext uri="{FF2B5EF4-FFF2-40B4-BE49-F238E27FC236}">
                <a16:creationId xmlns:a16="http://schemas.microsoft.com/office/drawing/2014/main" id="{03E66B7C-6B38-41DA-B7DA-AD2E7073D430}"/>
              </a:ext>
            </a:extLst>
          </p:cNvPr>
          <p:cNvSpPr>
            <a:spLocks noGrp="1"/>
          </p:cNvSpPr>
          <p:nvPr>
            <p:ph type="body" sz="quarter" idx="91" hasCustomPrompt="1"/>
          </p:nvPr>
        </p:nvSpPr>
        <p:spPr>
          <a:xfrm>
            <a:off x="5338139" y="5515065"/>
            <a:ext cx="2137031" cy="380735"/>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63" name="Text Placeholder 2">
            <a:extLst>
              <a:ext uri="{FF2B5EF4-FFF2-40B4-BE49-F238E27FC236}">
                <a16:creationId xmlns:a16="http://schemas.microsoft.com/office/drawing/2014/main" id="{AFF89978-5BF8-4E20-8ED8-63BC07C4290E}"/>
              </a:ext>
            </a:extLst>
          </p:cNvPr>
          <p:cNvSpPr>
            <a:spLocks noGrp="1"/>
          </p:cNvSpPr>
          <p:nvPr>
            <p:ph type="body" sz="quarter" idx="92" hasCustomPrompt="1"/>
          </p:nvPr>
        </p:nvSpPr>
        <p:spPr>
          <a:xfrm>
            <a:off x="5338138" y="5909982"/>
            <a:ext cx="213522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40" name="Picture Placeholder 2">
            <a:extLst>
              <a:ext uri="{FF2B5EF4-FFF2-40B4-BE49-F238E27FC236}">
                <a16:creationId xmlns:a16="http://schemas.microsoft.com/office/drawing/2014/main" id="{B96E1DF6-5C38-4DFD-8411-377FF929A8CD}"/>
              </a:ext>
            </a:extLst>
          </p:cNvPr>
          <p:cNvSpPr>
            <a:spLocks noGrp="1"/>
          </p:cNvSpPr>
          <p:nvPr>
            <p:ph type="pic" sz="quarter" idx="64" hasCustomPrompt="1"/>
          </p:nvPr>
        </p:nvSpPr>
        <p:spPr>
          <a:xfrm>
            <a:off x="5437995" y="1826267"/>
            <a:ext cx="2029442" cy="137230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2" name="Picture Placeholder 2">
            <a:extLst>
              <a:ext uri="{FF2B5EF4-FFF2-40B4-BE49-F238E27FC236}">
                <a16:creationId xmlns:a16="http://schemas.microsoft.com/office/drawing/2014/main" id="{68237999-4919-496F-89EB-ACE80387CE1A}"/>
              </a:ext>
            </a:extLst>
          </p:cNvPr>
          <p:cNvSpPr>
            <a:spLocks noGrp="1"/>
          </p:cNvSpPr>
          <p:nvPr>
            <p:ph type="pic" sz="quarter" idx="95" hasCustomPrompt="1"/>
          </p:nvPr>
        </p:nvSpPr>
        <p:spPr>
          <a:xfrm>
            <a:off x="7602566" y="1815756"/>
            <a:ext cx="2029442" cy="137230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3" name="Picture Placeholder 2">
            <a:extLst>
              <a:ext uri="{FF2B5EF4-FFF2-40B4-BE49-F238E27FC236}">
                <a16:creationId xmlns:a16="http://schemas.microsoft.com/office/drawing/2014/main" id="{4C15C819-E75B-4FB6-A3E2-97789A2BD540}"/>
              </a:ext>
            </a:extLst>
          </p:cNvPr>
          <p:cNvSpPr>
            <a:spLocks noGrp="1"/>
          </p:cNvSpPr>
          <p:nvPr>
            <p:ph type="pic" sz="quarter" idx="96" hasCustomPrompt="1"/>
          </p:nvPr>
        </p:nvSpPr>
        <p:spPr>
          <a:xfrm>
            <a:off x="9784648" y="1812151"/>
            <a:ext cx="2029442" cy="137230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4" name="Picture Placeholder 2">
            <a:extLst>
              <a:ext uri="{FF2B5EF4-FFF2-40B4-BE49-F238E27FC236}">
                <a16:creationId xmlns:a16="http://schemas.microsoft.com/office/drawing/2014/main" id="{A24E5CE3-60E6-4C57-A570-BA6A6863899A}"/>
              </a:ext>
            </a:extLst>
          </p:cNvPr>
          <p:cNvSpPr>
            <a:spLocks noGrp="1"/>
          </p:cNvSpPr>
          <p:nvPr>
            <p:ph type="pic" sz="quarter" idx="97" hasCustomPrompt="1"/>
          </p:nvPr>
        </p:nvSpPr>
        <p:spPr>
          <a:xfrm>
            <a:off x="5424360" y="4118361"/>
            <a:ext cx="2029442" cy="137230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5" name="Picture Placeholder 2">
            <a:extLst>
              <a:ext uri="{FF2B5EF4-FFF2-40B4-BE49-F238E27FC236}">
                <a16:creationId xmlns:a16="http://schemas.microsoft.com/office/drawing/2014/main" id="{D103DDBD-FFB3-414A-8C18-FF9EF99658CE}"/>
              </a:ext>
            </a:extLst>
          </p:cNvPr>
          <p:cNvSpPr>
            <a:spLocks noGrp="1"/>
          </p:cNvSpPr>
          <p:nvPr>
            <p:ph type="pic" sz="quarter" idx="98" hasCustomPrompt="1"/>
          </p:nvPr>
        </p:nvSpPr>
        <p:spPr>
          <a:xfrm>
            <a:off x="7588931" y="4107850"/>
            <a:ext cx="2029442" cy="137230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6" name="Picture Placeholder 2">
            <a:extLst>
              <a:ext uri="{FF2B5EF4-FFF2-40B4-BE49-F238E27FC236}">
                <a16:creationId xmlns:a16="http://schemas.microsoft.com/office/drawing/2014/main" id="{4FE681EF-478C-40C7-A3D3-50C3F57E6254}"/>
              </a:ext>
            </a:extLst>
          </p:cNvPr>
          <p:cNvSpPr>
            <a:spLocks noGrp="1"/>
          </p:cNvSpPr>
          <p:nvPr>
            <p:ph type="pic" sz="quarter" idx="99" hasCustomPrompt="1"/>
          </p:nvPr>
        </p:nvSpPr>
        <p:spPr>
          <a:xfrm>
            <a:off x="9771013" y="4104245"/>
            <a:ext cx="2029442" cy="137230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6" name="Picture Placeholder 2">
            <a:extLst>
              <a:ext uri="{FF2B5EF4-FFF2-40B4-BE49-F238E27FC236}">
                <a16:creationId xmlns:a16="http://schemas.microsoft.com/office/drawing/2014/main" id="{2E426E14-3CAB-4EE4-B6F0-A160CB755E1E}"/>
              </a:ext>
            </a:extLst>
          </p:cNvPr>
          <p:cNvSpPr>
            <a:spLocks noGrp="1"/>
          </p:cNvSpPr>
          <p:nvPr>
            <p:ph type="pic" sz="quarter" idx="13" hasCustomPrompt="1"/>
          </p:nvPr>
        </p:nvSpPr>
        <p:spPr>
          <a:xfrm>
            <a:off x="457734" y="1819102"/>
            <a:ext cx="4816886" cy="3404164"/>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465363 w 5296190"/>
              <a:gd name="connsiteY3" fmla="*/ 4397578 h 4397956"/>
              <a:gd name="connsiteX4" fmla="*/ 12407 w 5296190"/>
              <a:gd name="connsiteY4" fmla="*/ 4397956 h 4397956"/>
              <a:gd name="connsiteX5" fmla="*/ 0 w 5296190"/>
              <a:gd name="connsiteY5" fmla="*/ 0 h 4397956"/>
              <a:gd name="connsiteX0" fmla="*/ 0 w 5305877"/>
              <a:gd name="connsiteY0" fmla="*/ 0 h 4397956"/>
              <a:gd name="connsiteX1" fmla="*/ 5296190 w 5305877"/>
              <a:gd name="connsiteY1" fmla="*/ 8625 h 4397956"/>
              <a:gd name="connsiteX2" fmla="*/ 5305234 w 5305877"/>
              <a:gd name="connsiteY2" fmla="*/ 3880895 h 4397956"/>
              <a:gd name="connsiteX3" fmla="*/ 4465363 w 5305877"/>
              <a:gd name="connsiteY3" fmla="*/ 4397578 h 4397956"/>
              <a:gd name="connsiteX4" fmla="*/ 12407 w 5305877"/>
              <a:gd name="connsiteY4" fmla="*/ 4397956 h 4397956"/>
              <a:gd name="connsiteX5" fmla="*/ 0 w 5305877"/>
              <a:gd name="connsiteY5" fmla="*/ 0 h 4397956"/>
              <a:gd name="connsiteX0" fmla="*/ 0 w 5305877"/>
              <a:gd name="connsiteY0" fmla="*/ 0 h 4397956"/>
              <a:gd name="connsiteX1" fmla="*/ 5296190 w 5305877"/>
              <a:gd name="connsiteY1" fmla="*/ 8625 h 4397956"/>
              <a:gd name="connsiteX2" fmla="*/ 5305234 w 5305877"/>
              <a:gd name="connsiteY2" fmla="*/ 3709494 h 4397956"/>
              <a:gd name="connsiteX3" fmla="*/ 4465363 w 5305877"/>
              <a:gd name="connsiteY3" fmla="*/ 4397578 h 4397956"/>
              <a:gd name="connsiteX4" fmla="*/ 12407 w 5305877"/>
              <a:gd name="connsiteY4" fmla="*/ 4397956 h 4397956"/>
              <a:gd name="connsiteX5" fmla="*/ 0 w 5305877"/>
              <a:gd name="connsiteY5" fmla="*/ 0 h 4397956"/>
              <a:gd name="connsiteX0" fmla="*/ 0 w 5296190"/>
              <a:gd name="connsiteY0" fmla="*/ 0 h 4397956"/>
              <a:gd name="connsiteX1" fmla="*/ 5296190 w 5296190"/>
              <a:gd name="connsiteY1" fmla="*/ 8625 h 4397956"/>
              <a:gd name="connsiteX2" fmla="*/ 5294509 w 5296190"/>
              <a:gd name="connsiteY2" fmla="*/ 3846615 h 4397956"/>
              <a:gd name="connsiteX3" fmla="*/ 4465363 w 5296190"/>
              <a:gd name="connsiteY3" fmla="*/ 4397578 h 4397956"/>
              <a:gd name="connsiteX4" fmla="*/ 12407 w 5296190"/>
              <a:gd name="connsiteY4" fmla="*/ 4397956 h 4397956"/>
              <a:gd name="connsiteX5" fmla="*/ 0 w 5296190"/>
              <a:gd name="connsiteY5" fmla="*/ 0 h 4397956"/>
              <a:gd name="connsiteX0" fmla="*/ 0 w 5296190"/>
              <a:gd name="connsiteY0" fmla="*/ 0 h 4408751"/>
              <a:gd name="connsiteX1" fmla="*/ 5296190 w 5296190"/>
              <a:gd name="connsiteY1" fmla="*/ 8625 h 4408751"/>
              <a:gd name="connsiteX2" fmla="*/ 5294509 w 5296190"/>
              <a:gd name="connsiteY2" fmla="*/ 3846615 h 4408751"/>
              <a:gd name="connsiteX3" fmla="*/ 4569697 w 5296190"/>
              <a:gd name="connsiteY3" fmla="*/ 4408751 h 4408751"/>
              <a:gd name="connsiteX4" fmla="*/ 12407 w 5296190"/>
              <a:gd name="connsiteY4" fmla="*/ 4397956 h 4408751"/>
              <a:gd name="connsiteX5" fmla="*/ 0 w 5296190"/>
              <a:gd name="connsiteY5" fmla="*/ 0 h 4408751"/>
              <a:gd name="connsiteX0" fmla="*/ 0 w 5296190"/>
              <a:gd name="connsiteY0" fmla="*/ 0 h 4408751"/>
              <a:gd name="connsiteX1" fmla="*/ 5296190 w 5296190"/>
              <a:gd name="connsiteY1" fmla="*/ 8625 h 4408751"/>
              <a:gd name="connsiteX2" fmla="*/ 5294509 w 5296190"/>
              <a:gd name="connsiteY2" fmla="*/ 3880132 h 4408751"/>
              <a:gd name="connsiteX3" fmla="*/ 4569697 w 5296190"/>
              <a:gd name="connsiteY3" fmla="*/ 4408751 h 4408751"/>
              <a:gd name="connsiteX4" fmla="*/ 12407 w 5296190"/>
              <a:gd name="connsiteY4" fmla="*/ 4397956 h 4408751"/>
              <a:gd name="connsiteX5" fmla="*/ 0 w 5296190"/>
              <a:gd name="connsiteY5" fmla="*/ 0 h 440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190" h="4408751">
                <a:moveTo>
                  <a:pt x="0" y="0"/>
                </a:moveTo>
                <a:lnTo>
                  <a:pt x="5296190" y="8625"/>
                </a:lnTo>
                <a:cubicBezTo>
                  <a:pt x="5292055" y="1274793"/>
                  <a:pt x="5298644" y="2613964"/>
                  <a:pt x="5294509" y="3880132"/>
                </a:cubicBezTo>
                <a:lnTo>
                  <a:pt x="4569697" y="4408751"/>
                </a:lnTo>
                <a:lnTo>
                  <a:pt x="12407" y="4397956"/>
                </a:lnTo>
                <a:cubicBezTo>
                  <a:pt x="8271" y="2931971"/>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2933250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jects_5">
    <p:spTree>
      <p:nvGrpSpPr>
        <p:cNvPr id="1" name=""/>
        <p:cNvGrpSpPr/>
        <p:nvPr/>
      </p:nvGrpSpPr>
      <p:grpSpPr>
        <a:xfrm>
          <a:off x="0" y="0"/>
          <a:ext cx="0" cy="0"/>
          <a:chOff x="0" y="0"/>
          <a:chExt cx="0" cy="0"/>
        </a:xfrm>
      </p:grpSpPr>
      <p:sp>
        <p:nvSpPr>
          <p:cNvPr id="107" name="Text Placeholder 2">
            <a:extLst>
              <a:ext uri="{FF2B5EF4-FFF2-40B4-BE49-F238E27FC236}">
                <a16:creationId xmlns:a16="http://schemas.microsoft.com/office/drawing/2014/main" id="{89D38A1E-232B-4145-AA8A-C4DC3E63D4D2}"/>
              </a:ext>
            </a:extLst>
          </p:cNvPr>
          <p:cNvSpPr>
            <a:spLocks noGrp="1"/>
          </p:cNvSpPr>
          <p:nvPr>
            <p:ph type="body" sz="quarter" idx="101" hasCustomPrompt="1"/>
          </p:nvPr>
        </p:nvSpPr>
        <p:spPr>
          <a:xfrm>
            <a:off x="365633" y="3785981"/>
            <a:ext cx="221504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11" name="Text Placeholder 2">
            <a:extLst>
              <a:ext uri="{FF2B5EF4-FFF2-40B4-BE49-F238E27FC236}">
                <a16:creationId xmlns:a16="http://schemas.microsoft.com/office/drawing/2014/main" id="{5B8ABD83-E3F1-431B-82A3-7F2181A0FD2A}"/>
              </a:ext>
            </a:extLst>
          </p:cNvPr>
          <p:cNvSpPr>
            <a:spLocks noGrp="1"/>
          </p:cNvSpPr>
          <p:nvPr>
            <p:ph type="body" sz="quarter" idx="105" hasCustomPrompt="1"/>
          </p:nvPr>
        </p:nvSpPr>
        <p:spPr>
          <a:xfrm>
            <a:off x="363836" y="3142963"/>
            <a:ext cx="2212845"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12" name="Text Placeholder 2">
            <a:extLst>
              <a:ext uri="{FF2B5EF4-FFF2-40B4-BE49-F238E27FC236}">
                <a16:creationId xmlns:a16="http://schemas.microsoft.com/office/drawing/2014/main" id="{C05689A9-B6AD-46CD-A5DE-C21DF8FCA9DA}"/>
              </a:ext>
            </a:extLst>
          </p:cNvPr>
          <p:cNvSpPr>
            <a:spLocks noGrp="1"/>
          </p:cNvSpPr>
          <p:nvPr>
            <p:ph type="body" sz="quarter" idx="106" hasCustomPrompt="1"/>
          </p:nvPr>
        </p:nvSpPr>
        <p:spPr>
          <a:xfrm>
            <a:off x="363836" y="3580200"/>
            <a:ext cx="221097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60" name="Text Placeholder 2">
            <a:extLst>
              <a:ext uri="{FF2B5EF4-FFF2-40B4-BE49-F238E27FC236}">
                <a16:creationId xmlns:a16="http://schemas.microsoft.com/office/drawing/2014/main" id="{3021E3DE-79B6-4667-A530-AA0A7CD7E5FD}"/>
              </a:ext>
            </a:extLst>
          </p:cNvPr>
          <p:cNvSpPr>
            <a:spLocks noGrp="1"/>
          </p:cNvSpPr>
          <p:nvPr>
            <p:ph type="body" sz="quarter" idx="120" hasCustomPrompt="1"/>
          </p:nvPr>
        </p:nvSpPr>
        <p:spPr>
          <a:xfrm>
            <a:off x="2648491" y="3785981"/>
            <a:ext cx="221504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61" name="Text Placeholder 2">
            <a:extLst>
              <a:ext uri="{FF2B5EF4-FFF2-40B4-BE49-F238E27FC236}">
                <a16:creationId xmlns:a16="http://schemas.microsoft.com/office/drawing/2014/main" id="{4581375D-33C1-4874-92AC-4CDD1832451C}"/>
              </a:ext>
            </a:extLst>
          </p:cNvPr>
          <p:cNvSpPr>
            <a:spLocks noGrp="1"/>
          </p:cNvSpPr>
          <p:nvPr>
            <p:ph type="body" sz="quarter" idx="121" hasCustomPrompt="1"/>
          </p:nvPr>
        </p:nvSpPr>
        <p:spPr>
          <a:xfrm>
            <a:off x="2646694" y="3150781"/>
            <a:ext cx="2212845"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62" name="Text Placeholder 2">
            <a:extLst>
              <a:ext uri="{FF2B5EF4-FFF2-40B4-BE49-F238E27FC236}">
                <a16:creationId xmlns:a16="http://schemas.microsoft.com/office/drawing/2014/main" id="{996B5A17-7D0D-46B3-93B1-0E57D5E91E24}"/>
              </a:ext>
            </a:extLst>
          </p:cNvPr>
          <p:cNvSpPr>
            <a:spLocks noGrp="1"/>
          </p:cNvSpPr>
          <p:nvPr>
            <p:ph type="body" sz="quarter" idx="122" hasCustomPrompt="1"/>
          </p:nvPr>
        </p:nvSpPr>
        <p:spPr>
          <a:xfrm>
            <a:off x="2646694" y="3580200"/>
            <a:ext cx="221097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68" name="Text Placeholder 2">
            <a:extLst>
              <a:ext uri="{FF2B5EF4-FFF2-40B4-BE49-F238E27FC236}">
                <a16:creationId xmlns:a16="http://schemas.microsoft.com/office/drawing/2014/main" id="{85E9DF3D-2081-4605-9570-77A0097AA957}"/>
              </a:ext>
            </a:extLst>
          </p:cNvPr>
          <p:cNvSpPr>
            <a:spLocks noGrp="1"/>
          </p:cNvSpPr>
          <p:nvPr>
            <p:ph type="body" sz="quarter" idx="128" hasCustomPrompt="1"/>
          </p:nvPr>
        </p:nvSpPr>
        <p:spPr>
          <a:xfrm>
            <a:off x="4937467" y="3785981"/>
            <a:ext cx="221504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69" name="Text Placeholder 2">
            <a:extLst>
              <a:ext uri="{FF2B5EF4-FFF2-40B4-BE49-F238E27FC236}">
                <a16:creationId xmlns:a16="http://schemas.microsoft.com/office/drawing/2014/main" id="{09824207-296D-436D-B887-E340361ED5DC}"/>
              </a:ext>
            </a:extLst>
          </p:cNvPr>
          <p:cNvSpPr>
            <a:spLocks noGrp="1"/>
          </p:cNvSpPr>
          <p:nvPr>
            <p:ph type="body" sz="quarter" idx="129" hasCustomPrompt="1"/>
          </p:nvPr>
        </p:nvSpPr>
        <p:spPr>
          <a:xfrm>
            <a:off x="4935670" y="3152445"/>
            <a:ext cx="2212845"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70" name="Text Placeholder 2">
            <a:extLst>
              <a:ext uri="{FF2B5EF4-FFF2-40B4-BE49-F238E27FC236}">
                <a16:creationId xmlns:a16="http://schemas.microsoft.com/office/drawing/2014/main" id="{EB08E3EF-1B59-481C-819F-171FAA917D6E}"/>
              </a:ext>
            </a:extLst>
          </p:cNvPr>
          <p:cNvSpPr>
            <a:spLocks noGrp="1"/>
          </p:cNvSpPr>
          <p:nvPr>
            <p:ph type="body" sz="quarter" idx="130" hasCustomPrompt="1"/>
          </p:nvPr>
        </p:nvSpPr>
        <p:spPr>
          <a:xfrm>
            <a:off x="4935670" y="3580200"/>
            <a:ext cx="221097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76" name="Text Placeholder 2">
            <a:extLst>
              <a:ext uri="{FF2B5EF4-FFF2-40B4-BE49-F238E27FC236}">
                <a16:creationId xmlns:a16="http://schemas.microsoft.com/office/drawing/2014/main" id="{9FC05FA2-64F7-4015-B3FB-0DEAFC9AF36B}"/>
              </a:ext>
            </a:extLst>
          </p:cNvPr>
          <p:cNvSpPr>
            <a:spLocks noGrp="1"/>
          </p:cNvSpPr>
          <p:nvPr>
            <p:ph type="body" sz="quarter" idx="136" hasCustomPrompt="1"/>
          </p:nvPr>
        </p:nvSpPr>
        <p:spPr>
          <a:xfrm>
            <a:off x="7212941" y="3785981"/>
            <a:ext cx="221504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77" name="Text Placeholder 2">
            <a:extLst>
              <a:ext uri="{FF2B5EF4-FFF2-40B4-BE49-F238E27FC236}">
                <a16:creationId xmlns:a16="http://schemas.microsoft.com/office/drawing/2014/main" id="{416C79F4-28B8-4D33-8C24-219929B92907}"/>
              </a:ext>
            </a:extLst>
          </p:cNvPr>
          <p:cNvSpPr>
            <a:spLocks noGrp="1"/>
          </p:cNvSpPr>
          <p:nvPr>
            <p:ph type="body" sz="quarter" idx="137" hasCustomPrompt="1"/>
          </p:nvPr>
        </p:nvSpPr>
        <p:spPr>
          <a:xfrm>
            <a:off x="7211144" y="3142963"/>
            <a:ext cx="2212845"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78" name="Text Placeholder 2">
            <a:extLst>
              <a:ext uri="{FF2B5EF4-FFF2-40B4-BE49-F238E27FC236}">
                <a16:creationId xmlns:a16="http://schemas.microsoft.com/office/drawing/2014/main" id="{45739DF5-763B-4491-B327-307B2F34D2DA}"/>
              </a:ext>
            </a:extLst>
          </p:cNvPr>
          <p:cNvSpPr>
            <a:spLocks noGrp="1"/>
          </p:cNvSpPr>
          <p:nvPr>
            <p:ph type="body" sz="quarter" idx="138" hasCustomPrompt="1"/>
          </p:nvPr>
        </p:nvSpPr>
        <p:spPr>
          <a:xfrm>
            <a:off x="7211144" y="3580200"/>
            <a:ext cx="221097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84" name="Text Placeholder 2">
            <a:extLst>
              <a:ext uri="{FF2B5EF4-FFF2-40B4-BE49-F238E27FC236}">
                <a16:creationId xmlns:a16="http://schemas.microsoft.com/office/drawing/2014/main" id="{B1119477-64A0-4F39-90A5-4A9640718B32}"/>
              </a:ext>
            </a:extLst>
          </p:cNvPr>
          <p:cNvSpPr>
            <a:spLocks noGrp="1"/>
          </p:cNvSpPr>
          <p:nvPr>
            <p:ph type="body" sz="quarter" idx="144" hasCustomPrompt="1"/>
          </p:nvPr>
        </p:nvSpPr>
        <p:spPr>
          <a:xfrm>
            <a:off x="9497315" y="3810102"/>
            <a:ext cx="2309337" cy="17696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185" name="Text Placeholder 2">
            <a:extLst>
              <a:ext uri="{FF2B5EF4-FFF2-40B4-BE49-F238E27FC236}">
                <a16:creationId xmlns:a16="http://schemas.microsoft.com/office/drawing/2014/main" id="{4299CC27-A17B-4455-A2F2-E893EB1F6E61}"/>
              </a:ext>
            </a:extLst>
          </p:cNvPr>
          <p:cNvSpPr>
            <a:spLocks noGrp="1"/>
          </p:cNvSpPr>
          <p:nvPr>
            <p:ph type="body" sz="quarter" idx="145" hasCustomPrompt="1"/>
          </p:nvPr>
        </p:nvSpPr>
        <p:spPr>
          <a:xfrm>
            <a:off x="9495519" y="3142963"/>
            <a:ext cx="2313090"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186" name="Text Placeholder 2">
            <a:extLst>
              <a:ext uri="{FF2B5EF4-FFF2-40B4-BE49-F238E27FC236}">
                <a16:creationId xmlns:a16="http://schemas.microsoft.com/office/drawing/2014/main" id="{A24AC70E-20D6-4384-995E-082B8A6C99D0}"/>
              </a:ext>
            </a:extLst>
          </p:cNvPr>
          <p:cNvSpPr>
            <a:spLocks noGrp="1"/>
          </p:cNvSpPr>
          <p:nvPr>
            <p:ph type="body" sz="quarter" idx="146" hasCustomPrompt="1"/>
          </p:nvPr>
        </p:nvSpPr>
        <p:spPr>
          <a:xfrm>
            <a:off x="9495519" y="3580200"/>
            <a:ext cx="231113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191" name="Text Placeholder 20">
            <a:extLst>
              <a:ext uri="{FF2B5EF4-FFF2-40B4-BE49-F238E27FC236}">
                <a16:creationId xmlns:a16="http://schemas.microsoft.com/office/drawing/2014/main" id="{D7079DAA-5121-42AD-A341-BED27FD1963A}"/>
              </a:ext>
            </a:extLst>
          </p:cNvPr>
          <p:cNvSpPr>
            <a:spLocks noGrp="1"/>
          </p:cNvSpPr>
          <p:nvPr>
            <p:ph type="body" sz="quarter" idx="18" hasCustomPrompt="1"/>
          </p:nvPr>
        </p:nvSpPr>
        <p:spPr>
          <a:xfrm>
            <a:off x="446561" y="808876"/>
            <a:ext cx="11370017" cy="464047"/>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92" name="Text Placeholder 20">
            <a:extLst>
              <a:ext uri="{FF2B5EF4-FFF2-40B4-BE49-F238E27FC236}">
                <a16:creationId xmlns:a16="http://schemas.microsoft.com/office/drawing/2014/main" id="{89A2389E-60F9-4290-899D-C57823607EAC}"/>
              </a:ext>
            </a:extLst>
          </p:cNvPr>
          <p:cNvSpPr>
            <a:spLocks noGrp="1"/>
          </p:cNvSpPr>
          <p:nvPr>
            <p:ph type="body" sz="quarter" idx="19" hasCustomPrompt="1"/>
          </p:nvPr>
        </p:nvSpPr>
        <p:spPr>
          <a:xfrm>
            <a:off x="446561" y="1285167"/>
            <a:ext cx="11370017"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80" name="Text Placeholder 2">
            <a:extLst>
              <a:ext uri="{FF2B5EF4-FFF2-40B4-BE49-F238E27FC236}">
                <a16:creationId xmlns:a16="http://schemas.microsoft.com/office/drawing/2014/main" id="{3E386BF9-08DF-4F91-83D9-5E53BC756FD7}"/>
              </a:ext>
            </a:extLst>
          </p:cNvPr>
          <p:cNvSpPr>
            <a:spLocks noGrp="1"/>
          </p:cNvSpPr>
          <p:nvPr>
            <p:ph type="body" sz="quarter" idx="166" hasCustomPrompt="1"/>
          </p:nvPr>
        </p:nvSpPr>
        <p:spPr>
          <a:xfrm>
            <a:off x="363676" y="6090931"/>
            <a:ext cx="221504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81" name="Text Placeholder 2">
            <a:extLst>
              <a:ext uri="{FF2B5EF4-FFF2-40B4-BE49-F238E27FC236}">
                <a16:creationId xmlns:a16="http://schemas.microsoft.com/office/drawing/2014/main" id="{BC95E219-D456-4F8A-86D6-B941D55609F7}"/>
              </a:ext>
            </a:extLst>
          </p:cNvPr>
          <p:cNvSpPr>
            <a:spLocks noGrp="1"/>
          </p:cNvSpPr>
          <p:nvPr>
            <p:ph type="body" sz="quarter" idx="167" hasCustomPrompt="1"/>
          </p:nvPr>
        </p:nvSpPr>
        <p:spPr>
          <a:xfrm>
            <a:off x="361879" y="5447913"/>
            <a:ext cx="2212845"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82" name="Text Placeholder 2">
            <a:extLst>
              <a:ext uri="{FF2B5EF4-FFF2-40B4-BE49-F238E27FC236}">
                <a16:creationId xmlns:a16="http://schemas.microsoft.com/office/drawing/2014/main" id="{6269EAA5-D8A7-4430-92B2-7E304A8A4769}"/>
              </a:ext>
            </a:extLst>
          </p:cNvPr>
          <p:cNvSpPr>
            <a:spLocks noGrp="1"/>
          </p:cNvSpPr>
          <p:nvPr>
            <p:ph type="body" sz="quarter" idx="168" hasCustomPrompt="1"/>
          </p:nvPr>
        </p:nvSpPr>
        <p:spPr>
          <a:xfrm>
            <a:off x="361879" y="5885150"/>
            <a:ext cx="221097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83" name="Text Placeholder 2">
            <a:extLst>
              <a:ext uri="{FF2B5EF4-FFF2-40B4-BE49-F238E27FC236}">
                <a16:creationId xmlns:a16="http://schemas.microsoft.com/office/drawing/2014/main" id="{6E8B5AB3-7A63-4A7A-92DA-6CFAB9018AA5}"/>
              </a:ext>
            </a:extLst>
          </p:cNvPr>
          <p:cNvSpPr>
            <a:spLocks noGrp="1"/>
          </p:cNvSpPr>
          <p:nvPr>
            <p:ph type="body" sz="quarter" idx="169" hasCustomPrompt="1"/>
          </p:nvPr>
        </p:nvSpPr>
        <p:spPr>
          <a:xfrm>
            <a:off x="2646534" y="6090931"/>
            <a:ext cx="221504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84" name="Text Placeholder 2">
            <a:extLst>
              <a:ext uri="{FF2B5EF4-FFF2-40B4-BE49-F238E27FC236}">
                <a16:creationId xmlns:a16="http://schemas.microsoft.com/office/drawing/2014/main" id="{1A970486-7D2B-43A5-B7AE-4D0290079608}"/>
              </a:ext>
            </a:extLst>
          </p:cNvPr>
          <p:cNvSpPr>
            <a:spLocks noGrp="1"/>
          </p:cNvSpPr>
          <p:nvPr>
            <p:ph type="body" sz="quarter" idx="170" hasCustomPrompt="1"/>
          </p:nvPr>
        </p:nvSpPr>
        <p:spPr>
          <a:xfrm>
            <a:off x="2644737" y="5455731"/>
            <a:ext cx="2212845"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85" name="Text Placeholder 2">
            <a:extLst>
              <a:ext uri="{FF2B5EF4-FFF2-40B4-BE49-F238E27FC236}">
                <a16:creationId xmlns:a16="http://schemas.microsoft.com/office/drawing/2014/main" id="{594979A3-ADC4-4EB8-8165-807295C90B52}"/>
              </a:ext>
            </a:extLst>
          </p:cNvPr>
          <p:cNvSpPr>
            <a:spLocks noGrp="1"/>
          </p:cNvSpPr>
          <p:nvPr>
            <p:ph type="body" sz="quarter" idx="171" hasCustomPrompt="1"/>
          </p:nvPr>
        </p:nvSpPr>
        <p:spPr>
          <a:xfrm>
            <a:off x="2644737" y="5885150"/>
            <a:ext cx="221097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86" name="Text Placeholder 2">
            <a:extLst>
              <a:ext uri="{FF2B5EF4-FFF2-40B4-BE49-F238E27FC236}">
                <a16:creationId xmlns:a16="http://schemas.microsoft.com/office/drawing/2014/main" id="{437B7336-2CB0-4D4D-AD56-12BD9F62F058}"/>
              </a:ext>
            </a:extLst>
          </p:cNvPr>
          <p:cNvSpPr>
            <a:spLocks noGrp="1"/>
          </p:cNvSpPr>
          <p:nvPr>
            <p:ph type="body" sz="quarter" idx="172" hasCustomPrompt="1"/>
          </p:nvPr>
        </p:nvSpPr>
        <p:spPr>
          <a:xfrm>
            <a:off x="4935510" y="6090931"/>
            <a:ext cx="221504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87" name="Text Placeholder 2">
            <a:extLst>
              <a:ext uri="{FF2B5EF4-FFF2-40B4-BE49-F238E27FC236}">
                <a16:creationId xmlns:a16="http://schemas.microsoft.com/office/drawing/2014/main" id="{124A8CB6-23D4-45F0-AF10-E7880AFF2C25}"/>
              </a:ext>
            </a:extLst>
          </p:cNvPr>
          <p:cNvSpPr>
            <a:spLocks noGrp="1"/>
          </p:cNvSpPr>
          <p:nvPr>
            <p:ph type="body" sz="quarter" idx="173" hasCustomPrompt="1"/>
          </p:nvPr>
        </p:nvSpPr>
        <p:spPr>
          <a:xfrm>
            <a:off x="4933713" y="5457395"/>
            <a:ext cx="2212845"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88" name="Text Placeholder 2">
            <a:extLst>
              <a:ext uri="{FF2B5EF4-FFF2-40B4-BE49-F238E27FC236}">
                <a16:creationId xmlns:a16="http://schemas.microsoft.com/office/drawing/2014/main" id="{C75588BA-B40E-4DAB-9280-9CA35CFA6C59}"/>
              </a:ext>
            </a:extLst>
          </p:cNvPr>
          <p:cNvSpPr>
            <a:spLocks noGrp="1"/>
          </p:cNvSpPr>
          <p:nvPr>
            <p:ph type="body" sz="quarter" idx="174" hasCustomPrompt="1"/>
          </p:nvPr>
        </p:nvSpPr>
        <p:spPr>
          <a:xfrm>
            <a:off x="4933713" y="5885150"/>
            <a:ext cx="221097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89" name="Text Placeholder 2">
            <a:extLst>
              <a:ext uri="{FF2B5EF4-FFF2-40B4-BE49-F238E27FC236}">
                <a16:creationId xmlns:a16="http://schemas.microsoft.com/office/drawing/2014/main" id="{F15102D4-8D31-4889-846D-65DE18C80DAD}"/>
              </a:ext>
            </a:extLst>
          </p:cNvPr>
          <p:cNvSpPr>
            <a:spLocks noGrp="1"/>
          </p:cNvSpPr>
          <p:nvPr>
            <p:ph type="body" sz="quarter" idx="175" hasCustomPrompt="1"/>
          </p:nvPr>
        </p:nvSpPr>
        <p:spPr>
          <a:xfrm>
            <a:off x="7210984" y="6090931"/>
            <a:ext cx="2215048" cy="201083"/>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90" name="Text Placeholder 2">
            <a:extLst>
              <a:ext uri="{FF2B5EF4-FFF2-40B4-BE49-F238E27FC236}">
                <a16:creationId xmlns:a16="http://schemas.microsoft.com/office/drawing/2014/main" id="{744DCF48-EB29-4545-B6E7-618CBD39190D}"/>
              </a:ext>
            </a:extLst>
          </p:cNvPr>
          <p:cNvSpPr>
            <a:spLocks noGrp="1"/>
          </p:cNvSpPr>
          <p:nvPr>
            <p:ph type="body" sz="quarter" idx="176" hasCustomPrompt="1"/>
          </p:nvPr>
        </p:nvSpPr>
        <p:spPr>
          <a:xfrm>
            <a:off x="7209187" y="5447913"/>
            <a:ext cx="2212845"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91" name="Text Placeholder 2">
            <a:extLst>
              <a:ext uri="{FF2B5EF4-FFF2-40B4-BE49-F238E27FC236}">
                <a16:creationId xmlns:a16="http://schemas.microsoft.com/office/drawing/2014/main" id="{1861D726-23FB-4F04-9917-F0564C06BF1F}"/>
              </a:ext>
            </a:extLst>
          </p:cNvPr>
          <p:cNvSpPr>
            <a:spLocks noGrp="1"/>
          </p:cNvSpPr>
          <p:nvPr>
            <p:ph type="body" sz="quarter" idx="177" hasCustomPrompt="1"/>
          </p:nvPr>
        </p:nvSpPr>
        <p:spPr>
          <a:xfrm>
            <a:off x="7209187" y="5885150"/>
            <a:ext cx="221097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92" name="Text Placeholder 2">
            <a:extLst>
              <a:ext uri="{FF2B5EF4-FFF2-40B4-BE49-F238E27FC236}">
                <a16:creationId xmlns:a16="http://schemas.microsoft.com/office/drawing/2014/main" id="{D6EA1AE2-4E3F-4B59-9714-83CFBDBA288C}"/>
              </a:ext>
            </a:extLst>
          </p:cNvPr>
          <p:cNvSpPr>
            <a:spLocks noGrp="1"/>
          </p:cNvSpPr>
          <p:nvPr>
            <p:ph type="body" sz="quarter" idx="178" hasCustomPrompt="1"/>
          </p:nvPr>
        </p:nvSpPr>
        <p:spPr>
          <a:xfrm>
            <a:off x="9495358" y="6115052"/>
            <a:ext cx="2309337" cy="176962"/>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ZA"/>
              <a:t>Client</a:t>
            </a:r>
            <a:endParaRPr lang="en-US"/>
          </a:p>
        </p:txBody>
      </p:sp>
      <p:sp>
        <p:nvSpPr>
          <p:cNvPr id="93" name="Text Placeholder 2">
            <a:extLst>
              <a:ext uri="{FF2B5EF4-FFF2-40B4-BE49-F238E27FC236}">
                <a16:creationId xmlns:a16="http://schemas.microsoft.com/office/drawing/2014/main" id="{C35270E3-6888-460B-BE2C-81E96FEA79BB}"/>
              </a:ext>
            </a:extLst>
          </p:cNvPr>
          <p:cNvSpPr>
            <a:spLocks noGrp="1"/>
          </p:cNvSpPr>
          <p:nvPr>
            <p:ph type="body" sz="quarter" idx="179" hasCustomPrompt="1"/>
          </p:nvPr>
        </p:nvSpPr>
        <p:spPr>
          <a:xfrm>
            <a:off x="9493562" y="5447913"/>
            <a:ext cx="2313090" cy="383897"/>
          </a:xfrm>
          <a:prstGeom prst="rect">
            <a:avLst/>
          </a:prstGeom>
        </p:spPr>
        <p:txBody>
          <a:bodyPr/>
          <a:lstStyle>
            <a:lvl1pPr marL="0" indent="0" algn="l">
              <a:lnSpc>
                <a:spcPct val="100000"/>
              </a:lnSpc>
              <a:spcBef>
                <a:spcPts val="0"/>
              </a:spcBef>
              <a:buNone/>
              <a:defRPr sz="1000" b="1">
                <a:latin typeface="Arial" panose="020B0604020202020204" pitchFamily="34" charset="0"/>
                <a:cs typeface="Arial" panose="020B0604020202020204" pitchFamily="34" charset="0"/>
              </a:defRPr>
            </a:lvl1pPr>
            <a:lvl4pPr marL="1371600" indent="0">
              <a:buFontTx/>
              <a:buNone/>
              <a:defRPr/>
            </a:lvl4pPr>
          </a:lstStyle>
          <a:p>
            <a:pPr lvl="0"/>
            <a:r>
              <a:rPr lang="en-US"/>
              <a:t>Project Name</a:t>
            </a:r>
          </a:p>
        </p:txBody>
      </p:sp>
      <p:sp>
        <p:nvSpPr>
          <p:cNvPr id="94" name="Text Placeholder 2">
            <a:extLst>
              <a:ext uri="{FF2B5EF4-FFF2-40B4-BE49-F238E27FC236}">
                <a16:creationId xmlns:a16="http://schemas.microsoft.com/office/drawing/2014/main" id="{9A6CED1C-135A-495C-B8BC-09223647531F}"/>
              </a:ext>
            </a:extLst>
          </p:cNvPr>
          <p:cNvSpPr>
            <a:spLocks noGrp="1"/>
          </p:cNvSpPr>
          <p:nvPr>
            <p:ph type="body" sz="quarter" idx="180" hasCustomPrompt="1"/>
          </p:nvPr>
        </p:nvSpPr>
        <p:spPr>
          <a:xfrm>
            <a:off x="9493562" y="5885150"/>
            <a:ext cx="2311133" cy="180868"/>
          </a:xfrm>
          <a:prstGeom prst="rect">
            <a:avLst/>
          </a:prstGeom>
        </p:spPr>
        <p:txBody>
          <a:bodyPr/>
          <a:lstStyle>
            <a:lvl1pPr marL="0" indent="0" algn="l">
              <a:lnSpc>
                <a:spcPct val="100000"/>
              </a:lnSpc>
              <a:buNone/>
              <a:defRPr sz="900" b="0">
                <a:latin typeface="Arial" panose="020B0604020202020204" pitchFamily="34" charset="0"/>
                <a:cs typeface="Arial" panose="020B0604020202020204" pitchFamily="34" charset="0"/>
              </a:defRPr>
            </a:lvl1pPr>
            <a:lvl4pPr marL="1371600" indent="0">
              <a:buFontTx/>
              <a:buNone/>
              <a:defRPr/>
            </a:lvl4pPr>
          </a:lstStyle>
          <a:p>
            <a:pPr lvl="0"/>
            <a:r>
              <a:rPr lang="en-US"/>
              <a:t>Country</a:t>
            </a:r>
          </a:p>
        </p:txBody>
      </p:sp>
      <p:sp>
        <p:nvSpPr>
          <p:cNvPr id="45" name="Picture Placeholder 2">
            <a:extLst>
              <a:ext uri="{FF2B5EF4-FFF2-40B4-BE49-F238E27FC236}">
                <a16:creationId xmlns:a16="http://schemas.microsoft.com/office/drawing/2014/main" id="{23478C96-9F18-4677-A8C3-2368050EA3EF}"/>
              </a:ext>
            </a:extLst>
          </p:cNvPr>
          <p:cNvSpPr>
            <a:spLocks noGrp="1"/>
          </p:cNvSpPr>
          <p:nvPr>
            <p:ph type="pic" sz="quarter" idx="185" hasCustomPrompt="1"/>
          </p:nvPr>
        </p:nvSpPr>
        <p:spPr>
          <a:xfrm>
            <a:off x="452643" y="4108399"/>
            <a:ext cx="211500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49" name="Picture Placeholder 2">
            <a:extLst>
              <a:ext uri="{FF2B5EF4-FFF2-40B4-BE49-F238E27FC236}">
                <a16:creationId xmlns:a16="http://schemas.microsoft.com/office/drawing/2014/main" id="{432C1E64-C010-4907-9256-0C218BC5B797}"/>
              </a:ext>
            </a:extLst>
          </p:cNvPr>
          <p:cNvSpPr>
            <a:spLocks noGrp="1"/>
          </p:cNvSpPr>
          <p:nvPr>
            <p:ph type="pic" sz="quarter" idx="186" hasCustomPrompt="1"/>
          </p:nvPr>
        </p:nvSpPr>
        <p:spPr>
          <a:xfrm>
            <a:off x="2742581" y="4108399"/>
            <a:ext cx="211500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0" name="Picture Placeholder 2">
            <a:extLst>
              <a:ext uri="{FF2B5EF4-FFF2-40B4-BE49-F238E27FC236}">
                <a16:creationId xmlns:a16="http://schemas.microsoft.com/office/drawing/2014/main" id="{1042AF01-B70F-4067-9329-6B2E97E703E4}"/>
              </a:ext>
            </a:extLst>
          </p:cNvPr>
          <p:cNvSpPr>
            <a:spLocks noGrp="1"/>
          </p:cNvSpPr>
          <p:nvPr>
            <p:ph type="pic" sz="quarter" idx="187" hasCustomPrompt="1"/>
          </p:nvPr>
        </p:nvSpPr>
        <p:spPr>
          <a:xfrm>
            <a:off x="5022008" y="4108399"/>
            <a:ext cx="211500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1" name="Picture Placeholder 2">
            <a:extLst>
              <a:ext uri="{FF2B5EF4-FFF2-40B4-BE49-F238E27FC236}">
                <a16:creationId xmlns:a16="http://schemas.microsoft.com/office/drawing/2014/main" id="{35621124-C4E8-4731-A396-CB29C35F2778}"/>
              </a:ext>
            </a:extLst>
          </p:cNvPr>
          <p:cNvSpPr>
            <a:spLocks noGrp="1"/>
          </p:cNvSpPr>
          <p:nvPr>
            <p:ph type="pic" sz="quarter" idx="188" hasCustomPrompt="1"/>
          </p:nvPr>
        </p:nvSpPr>
        <p:spPr>
          <a:xfrm>
            <a:off x="7297539" y="4108399"/>
            <a:ext cx="211500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2" name="Picture Placeholder 2">
            <a:extLst>
              <a:ext uri="{FF2B5EF4-FFF2-40B4-BE49-F238E27FC236}">
                <a16:creationId xmlns:a16="http://schemas.microsoft.com/office/drawing/2014/main" id="{176C61D7-65E5-4694-BA01-CF3C3DA039F5}"/>
              </a:ext>
            </a:extLst>
          </p:cNvPr>
          <p:cNvSpPr>
            <a:spLocks noGrp="1"/>
          </p:cNvSpPr>
          <p:nvPr>
            <p:ph type="pic" sz="quarter" idx="189" hasCustomPrompt="1"/>
          </p:nvPr>
        </p:nvSpPr>
        <p:spPr>
          <a:xfrm>
            <a:off x="9591627" y="4108399"/>
            <a:ext cx="222495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3" name="Picture Placeholder 2">
            <a:extLst>
              <a:ext uri="{FF2B5EF4-FFF2-40B4-BE49-F238E27FC236}">
                <a16:creationId xmlns:a16="http://schemas.microsoft.com/office/drawing/2014/main" id="{BE163A2B-7C2F-4BAC-B2DA-D7A0CFB87A4D}"/>
              </a:ext>
            </a:extLst>
          </p:cNvPr>
          <p:cNvSpPr>
            <a:spLocks noGrp="1"/>
          </p:cNvSpPr>
          <p:nvPr>
            <p:ph type="pic" sz="quarter" idx="64" hasCustomPrompt="1"/>
          </p:nvPr>
        </p:nvSpPr>
        <p:spPr>
          <a:xfrm>
            <a:off x="452643" y="1810709"/>
            <a:ext cx="211500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5" name="Picture Placeholder 2">
            <a:extLst>
              <a:ext uri="{FF2B5EF4-FFF2-40B4-BE49-F238E27FC236}">
                <a16:creationId xmlns:a16="http://schemas.microsoft.com/office/drawing/2014/main" id="{7950ACC8-2281-424A-92A0-6B6717DF5314}"/>
              </a:ext>
            </a:extLst>
          </p:cNvPr>
          <p:cNvSpPr>
            <a:spLocks noGrp="1"/>
          </p:cNvSpPr>
          <p:nvPr>
            <p:ph type="pic" sz="quarter" idx="181" hasCustomPrompt="1"/>
          </p:nvPr>
        </p:nvSpPr>
        <p:spPr>
          <a:xfrm>
            <a:off x="2742581" y="1810709"/>
            <a:ext cx="211500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6" name="Picture Placeholder 2">
            <a:extLst>
              <a:ext uri="{FF2B5EF4-FFF2-40B4-BE49-F238E27FC236}">
                <a16:creationId xmlns:a16="http://schemas.microsoft.com/office/drawing/2014/main" id="{2745D278-D7B8-42E3-96D5-9F5A56187B47}"/>
              </a:ext>
            </a:extLst>
          </p:cNvPr>
          <p:cNvSpPr>
            <a:spLocks noGrp="1"/>
          </p:cNvSpPr>
          <p:nvPr>
            <p:ph type="pic" sz="quarter" idx="182" hasCustomPrompt="1"/>
          </p:nvPr>
        </p:nvSpPr>
        <p:spPr>
          <a:xfrm>
            <a:off x="5022008" y="1810709"/>
            <a:ext cx="211500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7" name="Picture Placeholder 2">
            <a:extLst>
              <a:ext uri="{FF2B5EF4-FFF2-40B4-BE49-F238E27FC236}">
                <a16:creationId xmlns:a16="http://schemas.microsoft.com/office/drawing/2014/main" id="{56C23C93-BE6A-4E68-9C7F-D40069DB12C4}"/>
              </a:ext>
            </a:extLst>
          </p:cNvPr>
          <p:cNvSpPr>
            <a:spLocks noGrp="1"/>
          </p:cNvSpPr>
          <p:nvPr>
            <p:ph type="pic" sz="quarter" idx="183" hasCustomPrompt="1"/>
          </p:nvPr>
        </p:nvSpPr>
        <p:spPr>
          <a:xfrm>
            <a:off x="7297539" y="1810709"/>
            <a:ext cx="211500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
        <p:nvSpPr>
          <p:cNvPr id="58" name="Picture Placeholder 2">
            <a:extLst>
              <a:ext uri="{FF2B5EF4-FFF2-40B4-BE49-F238E27FC236}">
                <a16:creationId xmlns:a16="http://schemas.microsoft.com/office/drawing/2014/main" id="{A50A0F20-4662-4414-8BF7-873202C4FFE9}"/>
              </a:ext>
            </a:extLst>
          </p:cNvPr>
          <p:cNvSpPr>
            <a:spLocks noGrp="1"/>
          </p:cNvSpPr>
          <p:nvPr>
            <p:ph type="pic" sz="quarter" idx="184" hasCustomPrompt="1"/>
          </p:nvPr>
        </p:nvSpPr>
        <p:spPr>
          <a:xfrm>
            <a:off x="9591627" y="1810709"/>
            <a:ext cx="2224951" cy="1273752"/>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a:solidFill>
            <a:schemeClr val="bg2"/>
          </a:solidFill>
        </p:spPr>
        <p:txBody>
          <a:bodyPr anchor="t"/>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i="0" baseline="0">
                <a:solidFill>
                  <a:schemeClr val="bg1">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a:t>To place an object, click the icon or drag and drop an image. Do not paste an object here.</a:t>
            </a:r>
          </a:p>
        </p:txBody>
      </p:sp>
    </p:spTree>
    <p:extLst>
      <p:ext uri="{BB962C8B-B14F-4D97-AF65-F5344CB8AC3E}">
        <p14:creationId xmlns:p14="http://schemas.microsoft.com/office/powerpoint/2010/main" val="2624547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 x Column_1">
    <p:spTree>
      <p:nvGrpSpPr>
        <p:cNvPr id="1" name=""/>
        <p:cNvGrpSpPr/>
        <p:nvPr/>
      </p:nvGrpSpPr>
      <p:grpSpPr>
        <a:xfrm>
          <a:off x="0" y="0"/>
          <a:ext cx="0" cy="0"/>
          <a:chOff x="0" y="0"/>
          <a:chExt cx="0" cy="0"/>
        </a:xfrm>
      </p:grpSpPr>
      <p:sp>
        <p:nvSpPr>
          <p:cNvPr id="7" name="Google Shape;20;p24">
            <a:extLst>
              <a:ext uri="{FF2B5EF4-FFF2-40B4-BE49-F238E27FC236}">
                <a16:creationId xmlns:a16="http://schemas.microsoft.com/office/drawing/2014/main" id="{72DFD9AC-9C26-454E-9C7A-F4EB4C074CAC}"/>
              </a:ext>
            </a:extLst>
          </p:cNvPr>
          <p:cNvSpPr/>
          <p:nvPr userDrawn="1"/>
        </p:nvSpPr>
        <p:spPr>
          <a:xfrm>
            <a:off x="-8968" y="0"/>
            <a:ext cx="12192000" cy="6858000"/>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Text Placeholder 20">
            <a:extLst>
              <a:ext uri="{FF2B5EF4-FFF2-40B4-BE49-F238E27FC236}">
                <a16:creationId xmlns:a16="http://schemas.microsoft.com/office/drawing/2014/main" id="{75E6AE9F-0FED-45BF-9C88-E5C2CA2193F9}"/>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rgbClr val="181C19"/>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8" name="Text Placeholder 20">
            <a:extLst>
              <a:ext uri="{FF2B5EF4-FFF2-40B4-BE49-F238E27FC236}">
                <a16:creationId xmlns:a16="http://schemas.microsoft.com/office/drawing/2014/main" id="{DEA3FD31-139A-4A58-B4D6-7E4033217A9C}"/>
              </a:ext>
            </a:extLst>
          </p:cNvPr>
          <p:cNvSpPr>
            <a:spLocks noGrp="1"/>
          </p:cNvSpPr>
          <p:nvPr>
            <p:ph type="body" sz="quarter" idx="19" hasCustomPrompt="1"/>
          </p:nvPr>
        </p:nvSpPr>
        <p:spPr>
          <a:xfrm>
            <a:off x="446562" y="1285167"/>
            <a:ext cx="11381043"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10" name="Google Shape;105;p9" descr="zLogo.emf">
            <a:extLst>
              <a:ext uri="{FF2B5EF4-FFF2-40B4-BE49-F238E27FC236}">
                <a16:creationId xmlns:a16="http://schemas.microsoft.com/office/drawing/2014/main" id="{BE716FFB-2C55-4F2D-97BE-BCC177AB2149}"/>
              </a:ext>
            </a:extLst>
          </p:cNvPr>
          <p:cNvPicPr preferRelativeResize="0"/>
          <p:nvPr userDrawn="1"/>
        </p:nvPicPr>
        <p:blipFill rotWithShape="1">
          <a:blip r:embed="rId2">
            <a:alphaModFix/>
          </a:blip>
          <a:srcRect/>
          <a:stretch/>
        </p:blipFill>
        <p:spPr>
          <a:xfrm>
            <a:off x="10531863" y="150898"/>
            <a:ext cx="1295741" cy="323936"/>
          </a:xfrm>
          <a:prstGeom prst="rect">
            <a:avLst/>
          </a:prstGeom>
          <a:noFill/>
          <a:ln>
            <a:noFill/>
          </a:ln>
        </p:spPr>
      </p:pic>
      <p:sp>
        <p:nvSpPr>
          <p:cNvPr id="11" name="Text Placeholder 3">
            <a:extLst>
              <a:ext uri="{FF2B5EF4-FFF2-40B4-BE49-F238E27FC236}">
                <a16:creationId xmlns:a16="http://schemas.microsoft.com/office/drawing/2014/main" id="{29D11AA3-4626-415E-8BC3-E56333779D12}"/>
              </a:ext>
            </a:extLst>
          </p:cNvPr>
          <p:cNvSpPr>
            <a:spLocks noGrp="1"/>
          </p:cNvSpPr>
          <p:nvPr>
            <p:ph type="body" sz="quarter" idx="29"/>
          </p:nvPr>
        </p:nvSpPr>
        <p:spPr>
          <a:xfrm>
            <a:off x="446560" y="1913641"/>
            <a:ext cx="10500361" cy="4698826"/>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Isosceles Triangle 11">
            <a:extLst>
              <a:ext uri="{FF2B5EF4-FFF2-40B4-BE49-F238E27FC236}">
                <a16:creationId xmlns:a16="http://schemas.microsoft.com/office/drawing/2014/main" id="{AE74E444-2546-446B-A5DC-682EC1174446}"/>
              </a:ext>
            </a:extLst>
          </p:cNvPr>
          <p:cNvSpPr/>
          <p:nvPr userDrawn="1"/>
        </p:nvSpPr>
        <p:spPr>
          <a:xfrm rot="16200000" flipH="1" flipV="1">
            <a:off x="193173" y="-212363"/>
            <a:ext cx="1142088" cy="156226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1 w 2348554"/>
              <a:gd name="connsiteY0" fmla="*/ 3053158 h 3263661"/>
              <a:gd name="connsiteX1" fmla="*/ 1388 w 2348554"/>
              <a:gd name="connsiteY1" fmla="*/ 818065 h 3263661"/>
              <a:gd name="connsiteX2" fmla="*/ 440534 w 2348554"/>
              <a:gd name="connsiteY2" fmla="*/ 0 h 3263661"/>
              <a:gd name="connsiteX3" fmla="*/ 2348554 w 2348554"/>
              <a:gd name="connsiteY3" fmla="*/ 3263660 h 3263661"/>
              <a:gd name="connsiteX4" fmla="*/ 1 w 2348554"/>
              <a:gd name="connsiteY4" fmla="*/ 3053158 h 3263661"/>
              <a:gd name="connsiteX0" fmla="*/ -1 w 2238810"/>
              <a:gd name="connsiteY0" fmla="*/ 3053158 h 3080753"/>
              <a:gd name="connsiteX1" fmla="*/ 1386 w 2238810"/>
              <a:gd name="connsiteY1" fmla="*/ 818065 h 3080753"/>
              <a:gd name="connsiteX2" fmla="*/ 440532 w 2238810"/>
              <a:gd name="connsiteY2" fmla="*/ 0 h 3080753"/>
              <a:gd name="connsiteX3" fmla="*/ 2238809 w 2238810"/>
              <a:gd name="connsiteY3" fmla="*/ 3080754 h 3080753"/>
              <a:gd name="connsiteX4" fmla="*/ -1 w 2238810"/>
              <a:gd name="connsiteY4" fmla="*/ 3053158 h 3080753"/>
              <a:gd name="connsiteX0" fmla="*/ 1 w 2202231"/>
              <a:gd name="connsiteY0" fmla="*/ 3053158 h 3062464"/>
              <a:gd name="connsiteX1" fmla="*/ 1388 w 2202231"/>
              <a:gd name="connsiteY1" fmla="*/ 818065 h 3062464"/>
              <a:gd name="connsiteX2" fmla="*/ 440534 w 2202231"/>
              <a:gd name="connsiteY2" fmla="*/ 0 h 3062464"/>
              <a:gd name="connsiteX3" fmla="*/ 2202231 w 2202231"/>
              <a:gd name="connsiteY3" fmla="*/ 3062464 h 3062464"/>
              <a:gd name="connsiteX4" fmla="*/ 1 w 2202231"/>
              <a:gd name="connsiteY4" fmla="*/ 3053158 h 3062464"/>
              <a:gd name="connsiteX0" fmla="*/ -1 w 2238812"/>
              <a:gd name="connsiteY0" fmla="*/ 3053158 h 3062464"/>
              <a:gd name="connsiteX1" fmla="*/ 1386 w 2238812"/>
              <a:gd name="connsiteY1" fmla="*/ 818065 h 3062464"/>
              <a:gd name="connsiteX2" fmla="*/ 440532 w 2238812"/>
              <a:gd name="connsiteY2" fmla="*/ 0 h 3062464"/>
              <a:gd name="connsiteX3" fmla="*/ 2238812 w 2238812"/>
              <a:gd name="connsiteY3" fmla="*/ 3062464 h 3062464"/>
              <a:gd name="connsiteX4" fmla="*/ -1 w 2238812"/>
              <a:gd name="connsiteY4" fmla="*/ 3053158 h 306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812" h="3062464">
                <a:moveTo>
                  <a:pt x="-1" y="3053158"/>
                </a:moveTo>
                <a:cubicBezTo>
                  <a:pt x="461" y="2241063"/>
                  <a:pt x="924" y="1630160"/>
                  <a:pt x="1386" y="818065"/>
                </a:cubicBezTo>
                <a:lnTo>
                  <a:pt x="440532" y="0"/>
                </a:lnTo>
                <a:lnTo>
                  <a:pt x="2238812" y="3062464"/>
                </a:lnTo>
                <a:lnTo>
                  <a:pt x="-1" y="30531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1">
            <a:extLst>
              <a:ext uri="{FF2B5EF4-FFF2-40B4-BE49-F238E27FC236}">
                <a16:creationId xmlns:a16="http://schemas.microsoft.com/office/drawing/2014/main" id="{A4420F10-CDAE-491B-8F19-FD1695EACACE}"/>
              </a:ext>
            </a:extLst>
          </p:cNvPr>
          <p:cNvSpPr/>
          <p:nvPr userDrawn="1"/>
        </p:nvSpPr>
        <p:spPr>
          <a:xfrm rot="16200000" flipH="1" flipV="1">
            <a:off x="124219" y="-156260"/>
            <a:ext cx="987226" cy="128708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0 w 2334102"/>
              <a:gd name="connsiteY0" fmla="*/ 3263696 h 3263696"/>
              <a:gd name="connsiteX1" fmla="*/ 10631 w 2334102"/>
              <a:gd name="connsiteY1" fmla="*/ 889532 h 3263696"/>
              <a:gd name="connsiteX2" fmla="*/ 536384 w 2334102"/>
              <a:gd name="connsiteY2" fmla="*/ 0 h 3263696"/>
              <a:gd name="connsiteX3" fmla="*/ 2334101 w 2334102"/>
              <a:gd name="connsiteY3" fmla="*/ 3043056 h 3263696"/>
              <a:gd name="connsiteX4" fmla="*/ 0 w 2334102"/>
              <a:gd name="connsiteY4" fmla="*/ 3263696 h 3263696"/>
              <a:gd name="connsiteX0" fmla="*/ 0 w 2334102"/>
              <a:gd name="connsiteY0" fmla="*/ 3087213 h 3087213"/>
              <a:gd name="connsiteX1" fmla="*/ 10631 w 2334102"/>
              <a:gd name="connsiteY1" fmla="*/ 889532 h 3087213"/>
              <a:gd name="connsiteX2" fmla="*/ 536384 w 2334102"/>
              <a:gd name="connsiteY2" fmla="*/ 0 h 3087213"/>
              <a:gd name="connsiteX3" fmla="*/ 2334101 w 2334102"/>
              <a:gd name="connsiteY3" fmla="*/ 3043056 h 3087213"/>
              <a:gd name="connsiteX4" fmla="*/ 0 w 2334102"/>
              <a:gd name="connsiteY4" fmla="*/ 3087213 h 3087213"/>
              <a:gd name="connsiteX0" fmla="*/ 1 w 2334102"/>
              <a:gd name="connsiteY0" fmla="*/ 3021037 h 3043055"/>
              <a:gd name="connsiteX1" fmla="*/ 10631 w 2334102"/>
              <a:gd name="connsiteY1" fmla="*/ 889532 h 3043055"/>
              <a:gd name="connsiteX2" fmla="*/ 536384 w 2334102"/>
              <a:gd name="connsiteY2" fmla="*/ 0 h 3043055"/>
              <a:gd name="connsiteX3" fmla="*/ 2334101 w 2334102"/>
              <a:gd name="connsiteY3" fmla="*/ 3043056 h 3043055"/>
              <a:gd name="connsiteX4" fmla="*/ 1 w 2334102"/>
              <a:gd name="connsiteY4" fmla="*/ 3021037 h 304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102" h="3043055">
                <a:moveTo>
                  <a:pt x="1" y="3021037"/>
                </a:moveTo>
                <a:cubicBezTo>
                  <a:pt x="3546" y="2222148"/>
                  <a:pt x="7086" y="1688421"/>
                  <a:pt x="10631" y="889532"/>
                </a:cubicBezTo>
                <a:lnTo>
                  <a:pt x="536384" y="0"/>
                </a:lnTo>
                <a:lnTo>
                  <a:pt x="2334101" y="3043056"/>
                </a:lnTo>
                <a:lnTo>
                  <a:pt x="1" y="3021037"/>
                </a:lnTo>
                <a:close/>
              </a:path>
            </a:pathLst>
          </a:custGeom>
          <a:solidFill>
            <a:srgbClr val="007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1">
            <a:extLst>
              <a:ext uri="{FF2B5EF4-FFF2-40B4-BE49-F238E27FC236}">
                <a16:creationId xmlns:a16="http://schemas.microsoft.com/office/drawing/2014/main" id="{FBF085A3-2DD6-46D1-83C5-8A91C8D853EB}"/>
              </a:ext>
            </a:extLst>
          </p:cNvPr>
          <p:cNvSpPr/>
          <p:nvPr userDrawn="1"/>
        </p:nvSpPr>
        <p:spPr>
          <a:xfrm rot="5400000" flipV="1">
            <a:off x="10974879" y="3707217"/>
            <a:ext cx="1309224" cy="112574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1">
            <a:extLst>
              <a:ext uri="{FF2B5EF4-FFF2-40B4-BE49-F238E27FC236}">
                <a16:creationId xmlns:a16="http://schemas.microsoft.com/office/drawing/2014/main" id="{C61510E2-2C0D-4C67-AA65-AE748CFDB8D4}"/>
              </a:ext>
            </a:extLst>
          </p:cNvPr>
          <p:cNvSpPr/>
          <p:nvPr userDrawn="1"/>
        </p:nvSpPr>
        <p:spPr>
          <a:xfrm rot="5400000" flipV="1">
            <a:off x="11277086" y="3834469"/>
            <a:ext cx="983855" cy="84597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7BC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130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x Column_2">
    <p:spTree>
      <p:nvGrpSpPr>
        <p:cNvPr id="1" name=""/>
        <p:cNvGrpSpPr/>
        <p:nvPr/>
      </p:nvGrpSpPr>
      <p:grpSpPr>
        <a:xfrm>
          <a:off x="0" y="0"/>
          <a:ext cx="0" cy="0"/>
          <a:chOff x="0" y="0"/>
          <a:chExt cx="0" cy="0"/>
        </a:xfrm>
      </p:grpSpPr>
      <p:sp>
        <p:nvSpPr>
          <p:cNvPr id="7" name="Google Shape;20;p24">
            <a:extLst>
              <a:ext uri="{FF2B5EF4-FFF2-40B4-BE49-F238E27FC236}">
                <a16:creationId xmlns:a16="http://schemas.microsoft.com/office/drawing/2014/main" id="{72DFD9AC-9C26-454E-9C7A-F4EB4C074CAC}"/>
              </a:ext>
            </a:extLst>
          </p:cNvPr>
          <p:cNvSpPr/>
          <p:nvPr userDrawn="1"/>
        </p:nvSpPr>
        <p:spPr>
          <a:xfrm>
            <a:off x="-8968" y="0"/>
            <a:ext cx="12192000" cy="6858000"/>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Text Placeholder 20">
            <a:extLst>
              <a:ext uri="{FF2B5EF4-FFF2-40B4-BE49-F238E27FC236}">
                <a16:creationId xmlns:a16="http://schemas.microsoft.com/office/drawing/2014/main" id="{75E6AE9F-0FED-45BF-9C88-E5C2CA2193F9}"/>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rgbClr val="181C19"/>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8" name="Text Placeholder 20">
            <a:extLst>
              <a:ext uri="{FF2B5EF4-FFF2-40B4-BE49-F238E27FC236}">
                <a16:creationId xmlns:a16="http://schemas.microsoft.com/office/drawing/2014/main" id="{DEA3FD31-139A-4A58-B4D6-7E4033217A9C}"/>
              </a:ext>
            </a:extLst>
          </p:cNvPr>
          <p:cNvSpPr>
            <a:spLocks noGrp="1"/>
          </p:cNvSpPr>
          <p:nvPr>
            <p:ph type="body" sz="quarter" idx="19" hasCustomPrompt="1"/>
          </p:nvPr>
        </p:nvSpPr>
        <p:spPr>
          <a:xfrm>
            <a:off x="446562" y="1285167"/>
            <a:ext cx="11381043"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643373"/>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10" name="Google Shape;105;p9" descr="zLogo.emf">
            <a:extLst>
              <a:ext uri="{FF2B5EF4-FFF2-40B4-BE49-F238E27FC236}">
                <a16:creationId xmlns:a16="http://schemas.microsoft.com/office/drawing/2014/main" id="{BE716FFB-2C55-4F2D-97BE-BCC177AB2149}"/>
              </a:ext>
            </a:extLst>
          </p:cNvPr>
          <p:cNvPicPr preferRelativeResize="0"/>
          <p:nvPr userDrawn="1"/>
        </p:nvPicPr>
        <p:blipFill rotWithShape="1">
          <a:blip r:embed="rId2">
            <a:alphaModFix/>
          </a:blip>
          <a:srcRect/>
          <a:stretch/>
        </p:blipFill>
        <p:spPr>
          <a:xfrm>
            <a:off x="10531863" y="150898"/>
            <a:ext cx="1295741" cy="323936"/>
          </a:xfrm>
          <a:prstGeom prst="rect">
            <a:avLst/>
          </a:prstGeom>
          <a:noFill/>
          <a:ln>
            <a:noFill/>
          </a:ln>
        </p:spPr>
      </p:pic>
      <p:sp>
        <p:nvSpPr>
          <p:cNvPr id="11" name="Text Placeholder 3">
            <a:extLst>
              <a:ext uri="{FF2B5EF4-FFF2-40B4-BE49-F238E27FC236}">
                <a16:creationId xmlns:a16="http://schemas.microsoft.com/office/drawing/2014/main" id="{29D11AA3-4626-415E-8BC3-E56333779D12}"/>
              </a:ext>
            </a:extLst>
          </p:cNvPr>
          <p:cNvSpPr>
            <a:spLocks noGrp="1"/>
          </p:cNvSpPr>
          <p:nvPr>
            <p:ph type="body" sz="quarter" idx="29"/>
          </p:nvPr>
        </p:nvSpPr>
        <p:spPr>
          <a:xfrm>
            <a:off x="446560" y="1913641"/>
            <a:ext cx="10500361" cy="4698826"/>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Isosceles Triangle 11">
            <a:extLst>
              <a:ext uri="{FF2B5EF4-FFF2-40B4-BE49-F238E27FC236}">
                <a16:creationId xmlns:a16="http://schemas.microsoft.com/office/drawing/2014/main" id="{AE74E444-2546-446B-A5DC-682EC1174446}"/>
              </a:ext>
            </a:extLst>
          </p:cNvPr>
          <p:cNvSpPr/>
          <p:nvPr userDrawn="1"/>
        </p:nvSpPr>
        <p:spPr>
          <a:xfrm rot="16200000" flipH="1" flipV="1">
            <a:off x="193173" y="-212363"/>
            <a:ext cx="1142088" cy="156226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1 w 2348554"/>
              <a:gd name="connsiteY0" fmla="*/ 3053158 h 3263661"/>
              <a:gd name="connsiteX1" fmla="*/ 1388 w 2348554"/>
              <a:gd name="connsiteY1" fmla="*/ 818065 h 3263661"/>
              <a:gd name="connsiteX2" fmla="*/ 440534 w 2348554"/>
              <a:gd name="connsiteY2" fmla="*/ 0 h 3263661"/>
              <a:gd name="connsiteX3" fmla="*/ 2348554 w 2348554"/>
              <a:gd name="connsiteY3" fmla="*/ 3263660 h 3263661"/>
              <a:gd name="connsiteX4" fmla="*/ 1 w 2348554"/>
              <a:gd name="connsiteY4" fmla="*/ 3053158 h 3263661"/>
              <a:gd name="connsiteX0" fmla="*/ -1 w 2238810"/>
              <a:gd name="connsiteY0" fmla="*/ 3053158 h 3080753"/>
              <a:gd name="connsiteX1" fmla="*/ 1386 w 2238810"/>
              <a:gd name="connsiteY1" fmla="*/ 818065 h 3080753"/>
              <a:gd name="connsiteX2" fmla="*/ 440532 w 2238810"/>
              <a:gd name="connsiteY2" fmla="*/ 0 h 3080753"/>
              <a:gd name="connsiteX3" fmla="*/ 2238809 w 2238810"/>
              <a:gd name="connsiteY3" fmla="*/ 3080754 h 3080753"/>
              <a:gd name="connsiteX4" fmla="*/ -1 w 2238810"/>
              <a:gd name="connsiteY4" fmla="*/ 3053158 h 3080753"/>
              <a:gd name="connsiteX0" fmla="*/ 1 w 2202231"/>
              <a:gd name="connsiteY0" fmla="*/ 3053158 h 3062464"/>
              <a:gd name="connsiteX1" fmla="*/ 1388 w 2202231"/>
              <a:gd name="connsiteY1" fmla="*/ 818065 h 3062464"/>
              <a:gd name="connsiteX2" fmla="*/ 440534 w 2202231"/>
              <a:gd name="connsiteY2" fmla="*/ 0 h 3062464"/>
              <a:gd name="connsiteX3" fmla="*/ 2202231 w 2202231"/>
              <a:gd name="connsiteY3" fmla="*/ 3062464 h 3062464"/>
              <a:gd name="connsiteX4" fmla="*/ 1 w 2202231"/>
              <a:gd name="connsiteY4" fmla="*/ 3053158 h 3062464"/>
              <a:gd name="connsiteX0" fmla="*/ -1 w 2238812"/>
              <a:gd name="connsiteY0" fmla="*/ 3053158 h 3062464"/>
              <a:gd name="connsiteX1" fmla="*/ 1386 w 2238812"/>
              <a:gd name="connsiteY1" fmla="*/ 818065 h 3062464"/>
              <a:gd name="connsiteX2" fmla="*/ 440532 w 2238812"/>
              <a:gd name="connsiteY2" fmla="*/ 0 h 3062464"/>
              <a:gd name="connsiteX3" fmla="*/ 2238812 w 2238812"/>
              <a:gd name="connsiteY3" fmla="*/ 3062464 h 3062464"/>
              <a:gd name="connsiteX4" fmla="*/ -1 w 2238812"/>
              <a:gd name="connsiteY4" fmla="*/ 3053158 h 306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812" h="3062464">
                <a:moveTo>
                  <a:pt x="-1" y="3053158"/>
                </a:moveTo>
                <a:cubicBezTo>
                  <a:pt x="461" y="2241063"/>
                  <a:pt x="924" y="1630160"/>
                  <a:pt x="1386" y="818065"/>
                </a:cubicBezTo>
                <a:lnTo>
                  <a:pt x="440532" y="0"/>
                </a:lnTo>
                <a:lnTo>
                  <a:pt x="2238812" y="3062464"/>
                </a:lnTo>
                <a:lnTo>
                  <a:pt x="-1" y="30531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1">
            <a:extLst>
              <a:ext uri="{FF2B5EF4-FFF2-40B4-BE49-F238E27FC236}">
                <a16:creationId xmlns:a16="http://schemas.microsoft.com/office/drawing/2014/main" id="{A4420F10-CDAE-491B-8F19-FD1695EACACE}"/>
              </a:ext>
            </a:extLst>
          </p:cNvPr>
          <p:cNvSpPr/>
          <p:nvPr userDrawn="1"/>
        </p:nvSpPr>
        <p:spPr>
          <a:xfrm rot="16200000" flipH="1" flipV="1">
            <a:off x="124219" y="-156260"/>
            <a:ext cx="987226" cy="128708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0 w 2334102"/>
              <a:gd name="connsiteY0" fmla="*/ 3263696 h 3263696"/>
              <a:gd name="connsiteX1" fmla="*/ 10631 w 2334102"/>
              <a:gd name="connsiteY1" fmla="*/ 889532 h 3263696"/>
              <a:gd name="connsiteX2" fmla="*/ 536384 w 2334102"/>
              <a:gd name="connsiteY2" fmla="*/ 0 h 3263696"/>
              <a:gd name="connsiteX3" fmla="*/ 2334101 w 2334102"/>
              <a:gd name="connsiteY3" fmla="*/ 3043056 h 3263696"/>
              <a:gd name="connsiteX4" fmla="*/ 0 w 2334102"/>
              <a:gd name="connsiteY4" fmla="*/ 3263696 h 3263696"/>
              <a:gd name="connsiteX0" fmla="*/ 0 w 2334102"/>
              <a:gd name="connsiteY0" fmla="*/ 3087213 h 3087213"/>
              <a:gd name="connsiteX1" fmla="*/ 10631 w 2334102"/>
              <a:gd name="connsiteY1" fmla="*/ 889532 h 3087213"/>
              <a:gd name="connsiteX2" fmla="*/ 536384 w 2334102"/>
              <a:gd name="connsiteY2" fmla="*/ 0 h 3087213"/>
              <a:gd name="connsiteX3" fmla="*/ 2334101 w 2334102"/>
              <a:gd name="connsiteY3" fmla="*/ 3043056 h 3087213"/>
              <a:gd name="connsiteX4" fmla="*/ 0 w 2334102"/>
              <a:gd name="connsiteY4" fmla="*/ 3087213 h 3087213"/>
              <a:gd name="connsiteX0" fmla="*/ 1 w 2334102"/>
              <a:gd name="connsiteY0" fmla="*/ 3021037 h 3043055"/>
              <a:gd name="connsiteX1" fmla="*/ 10631 w 2334102"/>
              <a:gd name="connsiteY1" fmla="*/ 889532 h 3043055"/>
              <a:gd name="connsiteX2" fmla="*/ 536384 w 2334102"/>
              <a:gd name="connsiteY2" fmla="*/ 0 h 3043055"/>
              <a:gd name="connsiteX3" fmla="*/ 2334101 w 2334102"/>
              <a:gd name="connsiteY3" fmla="*/ 3043056 h 3043055"/>
              <a:gd name="connsiteX4" fmla="*/ 1 w 2334102"/>
              <a:gd name="connsiteY4" fmla="*/ 3021037 h 304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102" h="3043055">
                <a:moveTo>
                  <a:pt x="1" y="3021037"/>
                </a:moveTo>
                <a:cubicBezTo>
                  <a:pt x="3546" y="2222148"/>
                  <a:pt x="7086" y="1688421"/>
                  <a:pt x="10631" y="889532"/>
                </a:cubicBezTo>
                <a:lnTo>
                  <a:pt x="536384" y="0"/>
                </a:lnTo>
                <a:lnTo>
                  <a:pt x="2334101" y="3043056"/>
                </a:lnTo>
                <a:lnTo>
                  <a:pt x="1" y="3021037"/>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1">
            <a:extLst>
              <a:ext uri="{FF2B5EF4-FFF2-40B4-BE49-F238E27FC236}">
                <a16:creationId xmlns:a16="http://schemas.microsoft.com/office/drawing/2014/main" id="{FBF085A3-2DD6-46D1-83C5-8A91C8D853EB}"/>
              </a:ext>
            </a:extLst>
          </p:cNvPr>
          <p:cNvSpPr/>
          <p:nvPr userDrawn="1"/>
        </p:nvSpPr>
        <p:spPr>
          <a:xfrm rot="5400000" flipV="1">
            <a:off x="10974879" y="3707217"/>
            <a:ext cx="1309224" cy="112574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1">
            <a:extLst>
              <a:ext uri="{FF2B5EF4-FFF2-40B4-BE49-F238E27FC236}">
                <a16:creationId xmlns:a16="http://schemas.microsoft.com/office/drawing/2014/main" id="{C61510E2-2C0D-4C67-AA65-AE748CFDB8D4}"/>
              </a:ext>
            </a:extLst>
          </p:cNvPr>
          <p:cNvSpPr/>
          <p:nvPr userDrawn="1"/>
        </p:nvSpPr>
        <p:spPr>
          <a:xfrm rot="5400000" flipV="1">
            <a:off x="11277086" y="3834469"/>
            <a:ext cx="983855" cy="84597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898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x Column_3">
    <p:spTree>
      <p:nvGrpSpPr>
        <p:cNvPr id="1" name=""/>
        <p:cNvGrpSpPr/>
        <p:nvPr/>
      </p:nvGrpSpPr>
      <p:grpSpPr>
        <a:xfrm>
          <a:off x="0" y="0"/>
          <a:ext cx="0" cy="0"/>
          <a:chOff x="0" y="0"/>
          <a:chExt cx="0" cy="0"/>
        </a:xfrm>
      </p:grpSpPr>
      <p:sp>
        <p:nvSpPr>
          <p:cNvPr id="2" name="Google Shape;20;p24">
            <a:extLst>
              <a:ext uri="{FF2B5EF4-FFF2-40B4-BE49-F238E27FC236}">
                <a16:creationId xmlns:a16="http://schemas.microsoft.com/office/drawing/2014/main" id="{0886EC60-9B9A-4DA9-A4E1-0650E0C0E065}"/>
              </a:ext>
            </a:extLst>
          </p:cNvPr>
          <p:cNvSpPr/>
          <p:nvPr userDrawn="1"/>
        </p:nvSpPr>
        <p:spPr>
          <a:xfrm>
            <a:off x="0" y="1"/>
            <a:ext cx="12192000" cy="6858000"/>
          </a:xfrm>
          <a:prstGeom prst="rect">
            <a:avLst/>
          </a:prstGeom>
          <a:solidFill>
            <a:srgbClr val="007E7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Text Placeholder 20">
            <a:extLst>
              <a:ext uri="{FF2B5EF4-FFF2-40B4-BE49-F238E27FC236}">
                <a16:creationId xmlns:a16="http://schemas.microsoft.com/office/drawing/2014/main" id="{FBA920C2-D260-4592-92C2-FF5364821BC9}"/>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chemeClr val="bg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21" name="Text Placeholder 20">
            <a:extLst>
              <a:ext uri="{FF2B5EF4-FFF2-40B4-BE49-F238E27FC236}">
                <a16:creationId xmlns:a16="http://schemas.microsoft.com/office/drawing/2014/main" id="{4B09A37A-96C6-4FB0-AAD3-671B561E14F7}"/>
              </a:ext>
            </a:extLst>
          </p:cNvPr>
          <p:cNvSpPr>
            <a:spLocks noGrp="1"/>
          </p:cNvSpPr>
          <p:nvPr>
            <p:ph type="body" sz="quarter" idx="19" hasCustomPrompt="1"/>
          </p:nvPr>
        </p:nvSpPr>
        <p:spPr>
          <a:xfrm>
            <a:off x="446562" y="1285167"/>
            <a:ext cx="11381060"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7BCCC4"/>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22" name="Google Shape;105;p9" descr="zLogo.emf">
            <a:extLst>
              <a:ext uri="{FF2B5EF4-FFF2-40B4-BE49-F238E27FC236}">
                <a16:creationId xmlns:a16="http://schemas.microsoft.com/office/drawing/2014/main" id="{A8ACEC99-FE49-4252-AC0A-0DD16B699462}"/>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10531863" y="150898"/>
            <a:ext cx="1295741" cy="323936"/>
          </a:xfrm>
          <a:prstGeom prst="rect">
            <a:avLst/>
          </a:prstGeom>
          <a:noFill/>
          <a:ln>
            <a:noFill/>
          </a:ln>
        </p:spPr>
      </p:pic>
      <p:sp>
        <p:nvSpPr>
          <p:cNvPr id="11" name="Text Placeholder 3">
            <a:extLst>
              <a:ext uri="{FF2B5EF4-FFF2-40B4-BE49-F238E27FC236}">
                <a16:creationId xmlns:a16="http://schemas.microsoft.com/office/drawing/2014/main" id="{56CA010C-9AA5-43D1-9B10-A899E8E73E95}"/>
              </a:ext>
            </a:extLst>
          </p:cNvPr>
          <p:cNvSpPr>
            <a:spLocks noGrp="1"/>
          </p:cNvSpPr>
          <p:nvPr>
            <p:ph type="body" sz="quarter" idx="29"/>
          </p:nvPr>
        </p:nvSpPr>
        <p:spPr>
          <a:xfrm>
            <a:off x="446560" y="1913641"/>
            <a:ext cx="10500361" cy="4698826"/>
          </a:xfrm>
          <a:prstGeom prst="rect">
            <a:avLst/>
          </a:prstGeom>
        </p:spPr>
        <p:txBody>
          <a:bodyPr/>
          <a:lstStyle>
            <a:lvl1pPr>
              <a:lnSpc>
                <a:spcPct val="100000"/>
              </a:lnSpc>
              <a:defRPr sz="1600">
                <a:solidFill>
                  <a:schemeClr val="bg1"/>
                </a:solidFill>
                <a:latin typeface="Arial" panose="020B0604020202020204" pitchFamily="34" charset="0"/>
                <a:cs typeface="Arial" panose="020B0604020202020204" pitchFamily="34" charset="0"/>
              </a:defRPr>
            </a:lvl1pPr>
            <a:lvl2pPr>
              <a:lnSpc>
                <a:spcPct val="100000"/>
              </a:lnSpc>
              <a:defRPr sz="1400">
                <a:solidFill>
                  <a:schemeClr val="bg1"/>
                </a:solidFill>
                <a:latin typeface="Arial" panose="020B0604020202020204" pitchFamily="34" charset="0"/>
                <a:cs typeface="Arial" panose="020B0604020202020204" pitchFamily="34" charset="0"/>
              </a:defRPr>
            </a:lvl2pPr>
            <a:lvl3pPr>
              <a:lnSpc>
                <a:spcPct val="100000"/>
              </a:lnSpc>
              <a:defRPr sz="1200">
                <a:solidFill>
                  <a:schemeClr val="bg1"/>
                </a:solidFill>
                <a:latin typeface="Arial" panose="020B0604020202020204" pitchFamily="34" charset="0"/>
                <a:cs typeface="Arial" panose="020B0604020202020204" pitchFamily="34" charset="0"/>
              </a:defRPr>
            </a:lvl3pPr>
            <a:lvl4pPr>
              <a:lnSpc>
                <a:spcPct val="100000"/>
              </a:lnSpc>
              <a:defRPr sz="1100">
                <a:solidFill>
                  <a:schemeClr val="bg1"/>
                </a:solidFill>
                <a:latin typeface="Arial" panose="020B0604020202020204" pitchFamily="34" charset="0"/>
                <a:cs typeface="Arial" panose="020B0604020202020204" pitchFamily="34" charset="0"/>
              </a:defRPr>
            </a:lvl4pPr>
            <a:lvl5pPr>
              <a:lnSpc>
                <a:spcPct val="100000"/>
              </a:lnSpc>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Isosceles Triangle 11">
            <a:extLst>
              <a:ext uri="{FF2B5EF4-FFF2-40B4-BE49-F238E27FC236}">
                <a16:creationId xmlns:a16="http://schemas.microsoft.com/office/drawing/2014/main" id="{1A0EE05C-8F43-44B1-98E0-CE20DC11BB66}"/>
              </a:ext>
            </a:extLst>
          </p:cNvPr>
          <p:cNvSpPr/>
          <p:nvPr userDrawn="1"/>
        </p:nvSpPr>
        <p:spPr>
          <a:xfrm rot="16200000" flipH="1" flipV="1">
            <a:off x="193173" y="-212363"/>
            <a:ext cx="1142088" cy="156226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1 w 2348554"/>
              <a:gd name="connsiteY0" fmla="*/ 3053158 h 3263661"/>
              <a:gd name="connsiteX1" fmla="*/ 1388 w 2348554"/>
              <a:gd name="connsiteY1" fmla="*/ 818065 h 3263661"/>
              <a:gd name="connsiteX2" fmla="*/ 440534 w 2348554"/>
              <a:gd name="connsiteY2" fmla="*/ 0 h 3263661"/>
              <a:gd name="connsiteX3" fmla="*/ 2348554 w 2348554"/>
              <a:gd name="connsiteY3" fmla="*/ 3263660 h 3263661"/>
              <a:gd name="connsiteX4" fmla="*/ 1 w 2348554"/>
              <a:gd name="connsiteY4" fmla="*/ 3053158 h 3263661"/>
              <a:gd name="connsiteX0" fmla="*/ -1 w 2238810"/>
              <a:gd name="connsiteY0" fmla="*/ 3053158 h 3080753"/>
              <a:gd name="connsiteX1" fmla="*/ 1386 w 2238810"/>
              <a:gd name="connsiteY1" fmla="*/ 818065 h 3080753"/>
              <a:gd name="connsiteX2" fmla="*/ 440532 w 2238810"/>
              <a:gd name="connsiteY2" fmla="*/ 0 h 3080753"/>
              <a:gd name="connsiteX3" fmla="*/ 2238809 w 2238810"/>
              <a:gd name="connsiteY3" fmla="*/ 3080754 h 3080753"/>
              <a:gd name="connsiteX4" fmla="*/ -1 w 2238810"/>
              <a:gd name="connsiteY4" fmla="*/ 3053158 h 3080753"/>
              <a:gd name="connsiteX0" fmla="*/ 1 w 2202231"/>
              <a:gd name="connsiteY0" fmla="*/ 3053158 h 3062464"/>
              <a:gd name="connsiteX1" fmla="*/ 1388 w 2202231"/>
              <a:gd name="connsiteY1" fmla="*/ 818065 h 3062464"/>
              <a:gd name="connsiteX2" fmla="*/ 440534 w 2202231"/>
              <a:gd name="connsiteY2" fmla="*/ 0 h 3062464"/>
              <a:gd name="connsiteX3" fmla="*/ 2202231 w 2202231"/>
              <a:gd name="connsiteY3" fmla="*/ 3062464 h 3062464"/>
              <a:gd name="connsiteX4" fmla="*/ 1 w 2202231"/>
              <a:gd name="connsiteY4" fmla="*/ 3053158 h 3062464"/>
              <a:gd name="connsiteX0" fmla="*/ -1 w 2238812"/>
              <a:gd name="connsiteY0" fmla="*/ 3053158 h 3062464"/>
              <a:gd name="connsiteX1" fmla="*/ 1386 w 2238812"/>
              <a:gd name="connsiteY1" fmla="*/ 818065 h 3062464"/>
              <a:gd name="connsiteX2" fmla="*/ 440532 w 2238812"/>
              <a:gd name="connsiteY2" fmla="*/ 0 h 3062464"/>
              <a:gd name="connsiteX3" fmla="*/ 2238812 w 2238812"/>
              <a:gd name="connsiteY3" fmla="*/ 3062464 h 3062464"/>
              <a:gd name="connsiteX4" fmla="*/ -1 w 2238812"/>
              <a:gd name="connsiteY4" fmla="*/ 3053158 h 306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812" h="3062464">
                <a:moveTo>
                  <a:pt x="-1" y="3053158"/>
                </a:moveTo>
                <a:cubicBezTo>
                  <a:pt x="461" y="2241063"/>
                  <a:pt x="924" y="1630160"/>
                  <a:pt x="1386" y="818065"/>
                </a:cubicBezTo>
                <a:lnTo>
                  <a:pt x="440532" y="0"/>
                </a:lnTo>
                <a:lnTo>
                  <a:pt x="2238812" y="3062464"/>
                </a:lnTo>
                <a:lnTo>
                  <a:pt x="-1" y="30531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1C758BC1-95B2-49F0-95EC-1FE6A9ACBDA9}"/>
              </a:ext>
            </a:extLst>
          </p:cNvPr>
          <p:cNvSpPr/>
          <p:nvPr userDrawn="1"/>
        </p:nvSpPr>
        <p:spPr>
          <a:xfrm rot="16200000" flipH="1" flipV="1">
            <a:off x="124219" y="-156260"/>
            <a:ext cx="987226" cy="128708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0 w 2334102"/>
              <a:gd name="connsiteY0" fmla="*/ 3263696 h 3263696"/>
              <a:gd name="connsiteX1" fmla="*/ 10631 w 2334102"/>
              <a:gd name="connsiteY1" fmla="*/ 889532 h 3263696"/>
              <a:gd name="connsiteX2" fmla="*/ 536384 w 2334102"/>
              <a:gd name="connsiteY2" fmla="*/ 0 h 3263696"/>
              <a:gd name="connsiteX3" fmla="*/ 2334101 w 2334102"/>
              <a:gd name="connsiteY3" fmla="*/ 3043056 h 3263696"/>
              <a:gd name="connsiteX4" fmla="*/ 0 w 2334102"/>
              <a:gd name="connsiteY4" fmla="*/ 3263696 h 3263696"/>
              <a:gd name="connsiteX0" fmla="*/ 0 w 2334102"/>
              <a:gd name="connsiteY0" fmla="*/ 3087213 h 3087213"/>
              <a:gd name="connsiteX1" fmla="*/ 10631 w 2334102"/>
              <a:gd name="connsiteY1" fmla="*/ 889532 h 3087213"/>
              <a:gd name="connsiteX2" fmla="*/ 536384 w 2334102"/>
              <a:gd name="connsiteY2" fmla="*/ 0 h 3087213"/>
              <a:gd name="connsiteX3" fmla="*/ 2334101 w 2334102"/>
              <a:gd name="connsiteY3" fmla="*/ 3043056 h 3087213"/>
              <a:gd name="connsiteX4" fmla="*/ 0 w 2334102"/>
              <a:gd name="connsiteY4" fmla="*/ 3087213 h 3087213"/>
              <a:gd name="connsiteX0" fmla="*/ 1 w 2334102"/>
              <a:gd name="connsiteY0" fmla="*/ 3021037 h 3043055"/>
              <a:gd name="connsiteX1" fmla="*/ 10631 w 2334102"/>
              <a:gd name="connsiteY1" fmla="*/ 889532 h 3043055"/>
              <a:gd name="connsiteX2" fmla="*/ 536384 w 2334102"/>
              <a:gd name="connsiteY2" fmla="*/ 0 h 3043055"/>
              <a:gd name="connsiteX3" fmla="*/ 2334101 w 2334102"/>
              <a:gd name="connsiteY3" fmla="*/ 3043056 h 3043055"/>
              <a:gd name="connsiteX4" fmla="*/ 1 w 2334102"/>
              <a:gd name="connsiteY4" fmla="*/ 3021037 h 304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102" h="3043055">
                <a:moveTo>
                  <a:pt x="1" y="3021037"/>
                </a:moveTo>
                <a:cubicBezTo>
                  <a:pt x="3546" y="2222148"/>
                  <a:pt x="7086" y="1688421"/>
                  <a:pt x="10631" y="889532"/>
                </a:cubicBezTo>
                <a:lnTo>
                  <a:pt x="536384" y="0"/>
                </a:lnTo>
                <a:lnTo>
                  <a:pt x="2334101" y="3043056"/>
                </a:lnTo>
                <a:lnTo>
                  <a:pt x="1" y="3021037"/>
                </a:lnTo>
                <a:close/>
              </a:path>
            </a:pathLst>
          </a:custGeom>
          <a:solidFill>
            <a:srgbClr val="7BC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1">
            <a:extLst>
              <a:ext uri="{FF2B5EF4-FFF2-40B4-BE49-F238E27FC236}">
                <a16:creationId xmlns:a16="http://schemas.microsoft.com/office/drawing/2014/main" id="{F5CAA41C-7B56-4BF6-B0BB-DD6CF9F3B749}"/>
              </a:ext>
            </a:extLst>
          </p:cNvPr>
          <p:cNvSpPr/>
          <p:nvPr userDrawn="1"/>
        </p:nvSpPr>
        <p:spPr>
          <a:xfrm rot="5400000" flipV="1">
            <a:off x="10974879" y="3707217"/>
            <a:ext cx="1309224" cy="112574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1">
            <a:extLst>
              <a:ext uri="{FF2B5EF4-FFF2-40B4-BE49-F238E27FC236}">
                <a16:creationId xmlns:a16="http://schemas.microsoft.com/office/drawing/2014/main" id="{A262CF53-8F41-4E58-A90E-548B3FFD1736}"/>
              </a:ext>
            </a:extLst>
          </p:cNvPr>
          <p:cNvSpPr/>
          <p:nvPr userDrawn="1"/>
        </p:nvSpPr>
        <p:spPr>
          <a:xfrm rot="5400000" flipV="1">
            <a:off x="11277086" y="3834469"/>
            <a:ext cx="983855" cy="84597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7BC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08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5">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ADB40B6-2004-4419-A3B1-A4C9C79212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0"/>
          <a:stretch/>
        </p:blipFill>
        <p:spPr>
          <a:xfrm>
            <a:off x="-8587" y="1521229"/>
            <a:ext cx="12200587" cy="5336771"/>
          </a:xfrm>
          <a:prstGeom prst="rect">
            <a:avLst/>
          </a:prstGeom>
        </p:spPr>
      </p:pic>
      <p:sp>
        <p:nvSpPr>
          <p:cNvPr id="20" name="Picture Placeholder 17">
            <a:extLst>
              <a:ext uri="{FF2B5EF4-FFF2-40B4-BE49-F238E27FC236}">
                <a16:creationId xmlns:a16="http://schemas.microsoft.com/office/drawing/2014/main" id="{4973DF8C-3FE8-46DD-8D21-1710D6938ABF}"/>
              </a:ext>
            </a:extLst>
          </p:cNvPr>
          <p:cNvSpPr>
            <a:spLocks noGrp="1"/>
          </p:cNvSpPr>
          <p:nvPr>
            <p:ph type="pic" sz="quarter" idx="11" hasCustomPrompt="1"/>
          </p:nvPr>
        </p:nvSpPr>
        <p:spPr>
          <a:xfrm flipH="1">
            <a:off x="8313" y="-8312"/>
            <a:ext cx="12201402" cy="5777345"/>
          </a:xfrm>
          <a:custGeom>
            <a:avLst/>
            <a:gdLst>
              <a:gd name="connsiteX0" fmla="*/ 0 w 10152062"/>
              <a:gd name="connsiteY0" fmla="*/ 0 h 6858000"/>
              <a:gd name="connsiteX1" fmla="*/ 10152062 w 10152062"/>
              <a:gd name="connsiteY1" fmla="*/ 0 h 6858000"/>
              <a:gd name="connsiteX2" fmla="*/ 10152062 w 10152062"/>
              <a:gd name="connsiteY2" fmla="*/ 6858000 h 6858000"/>
              <a:gd name="connsiteX3" fmla="*/ 0 w 10152062"/>
              <a:gd name="connsiteY3" fmla="*/ 6858000 h 6858000"/>
              <a:gd name="connsiteX4" fmla="*/ 0 w 10152062"/>
              <a:gd name="connsiteY4"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0 w 10152062"/>
              <a:gd name="connsiteY4" fmla="*/ 6858000 h 6858000"/>
              <a:gd name="connsiteX5" fmla="*/ 0 w 10152062"/>
              <a:gd name="connsiteY5"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3579542 w 10152062"/>
              <a:gd name="connsiteY4" fmla="*/ 3590692 h 6858000"/>
              <a:gd name="connsiteX5" fmla="*/ 0 w 10152062"/>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5632526 w 12205046"/>
              <a:gd name="connsiteY4" fmla="*/ 3590692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6792036 w 12205046"/>
              <a:gd name="connsiteY3" fmla="*/ 3773979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7340607 w 12205046"/>
              <a:gd name="connsiteY3" fmla="*/ 5802284 h 6858000"/>
              <a:gd name="connsiteX4" fmla="*/ 13834 w 12205046"/>
              <a:gd name="connsiteY4" fmla="*/ 1653826 h 6858000"/>
              <a:gd name="connsiteX5" fmla="*/ 0 w 12205046"/>
              <a:gd name="connsiteY5" fmla="*/ 0 h 6858000"/>
              <a:gd name="connsiteX0" fmla="*/ 0 w 12205046"/>
              <a:gd name="connsiteY0" fmla="*/ 0 h 5802284"/>
              <a:gd name="connsiteX1" fmla="*/ 12205046 w 12205046"/>
              <a:gd name="connsiteY1" fmla="*/ 0 h 5802284"/>
              <a:gd name="connsiteX2" fmla="*/ 12205046 w 12205046"/>
              <a:gd name="connsiteY2" fmla="*/ 2959331 h 5802284"/>
              <a:gd name="connsiteX3" fmla="*/ 7340607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12262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87324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79011 h 5802284"/>
              <a:gd name="connsiteX5" fmla="*/ 0 w 12205046"/>
              <a:gd name="connsiteY5" fmla="*/ 0 h 5802284"/>
              <a:gd name="connsiteX0" fmla="*/ 0 w 12196734"/>
              <a:gd name="connsiteY0" fmla="*/ 0 h 5810596"/>
              <a:gd name="connsiteX1" fmla="*/ 12196734 w 12196734"/>
              <a:gd name="connsiteY1" fmla="*/ 8312 h 5810596"/>
              <a:gd name="connsiteX2" fmla="*/ 12196734 w 12196734"/>
              <a:gd name="connsiteY2" fmla="*/ 2967643 h 5810596"/>
              <a:gd name="connsiteX3" fmla="*/ 7323983 w 12196734"/>
              <a:gd name="connsiteY3" fmla="*/ 5810596 h 5810596"/>
              <a:gd name="connsiteX4" fmla="*/ 5522 w 12196734"/>
              <a:gd name="connsiteY4" fmla="*/ 1587323 h 5810596"/>
              <a:gd name="connsiteX5" fmla="*/ 0 w 12196734"/>
              <a:gd name="connsiteY5" fmla="*/ 0 h 5810596"/>
              <a:gd name="connsiteX0" fmla="*/ 3123 w 12199857"/>
              <a:gd name="connsiteY0" fmla="*/ 0 h 5810596"/>
              <a:gd name="connsiteX1" fmla="*/ 12199857 w 12199857"/>
              <a:gd name="connsiteY1" fmla="*/ 8312 h 5810596"/>
              <a:gd name="connsiteX2" fmla="*/ 12199857 w 12199857"/>
              <a:gd name="connsiteY2" fmla="*/ 2967643 h 5810596"/>
              <a:gd name="connsiteX3" fmla="*/ 7327106 w 12199857"/>
              <a:gd name="connsiteY3" fmla="*/ 5810596 h 5810596"/>
              <a:gd name="connsiteX4" fmla="*/ 333 w 12199857"/>
              <a:gd name="connsiteY4" fmla="*/ 1587323 h 5810596"/>
              <a:gd name="connsiteX5" fmla="*/ 3123 w 12199857"/>
              <a:gd name="connsiteY5" fmla="*/ 0 h 5810596"/>
              <a:gd name="connsiteX0" fmla="*/ 3123 w 12199857"/>
              <a:gd name="connsiteY0" fmla="*/ 0 h 5769032"/>
              <a:gd name="connsiteX1" fmla="*/ 12199857 w 12199857"/>
              <a:gd name="connsiteY1" fmla="*/ 8312 h 5769032"/>
              <a:gd name="connsiteX2" fmla="*/ 12199857 w 12199857"/>
              <a:gd name="connsiteY2" fmla="*/ 2967643 h 5769032"/>
              <a:gd name="connsiteX3" fmla="*/ 7327106 w 12199857"/>
              <a:gd name="connsiteY3" fmla="*/ 5769032 h 5769032"/>
              <a:gd name="connsiteX4" fmla="*/ 333 w 12199857"/>
              <a:gd name="connsiteY4" fmla="*/ 1587323 h 5769032"/>
              <a:gd name="connsiteX5" fmla="*/ 3123 w 12199857"/>
              <a:gd name="connsiteY5" fmla="*/ 0 h 5769032"/>
              <a:gd name="connsiteX0" fmla="*/ 3123 w 12199857"/>
              <a:gd name="connsiteY0" fmla="*/ 0 h 5777345"/>
              <a:gd name="connsiteX1" fmla="*/ 12199857 w 12199857"/>
              <a:gd name="connsiteY1" fmla="*/ 8312 h 5777345"/>
              <a:gd name="connsiteX2" fmla="*/ 12199857 w 12199857"/>
              <a:gd name="connsiteY2" fmla="*/ 2967643 h 5777345"/>
              <a:gd name="connsiteX3" fmla="*/ 7335418 w 12199857"/>
              <a:gd name="connsiteY3" fmla="*/ 5777345 h 5777345"/>
              <a:gd name="connsiteX4" fmla="*/ 333 w 12199857"/>
              <a:gd name="connsiteY4" fmla="*/ 1587323 h 5777345"/>
              <a:gd name="connsiteX5" fmla="*/ 3123 w 12199857"/>
              <a:gd name="connsiteY5" fmla="*/ 0 h 577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857" h="5777345">
                <a:moveTo>
                  <a:pt x="3123" y="0"/>
                </a:moveTo>
                <a:lnTo>
                  <a:pt x="12199857" y="8312"/>
                </a:lnTo>
                <a:lnTo>
                  <a:pt x="12199857" y="2967643"/>
                </a:lnTo>
                <a:lnTo>
                  <a:pt x="7335418" y="5777345"/>
                </a:lnTo>
                <a:lnTo>
                  <a:pt x="333" y="1587323"/>
                </a:lnTo>
                <a:cubicBezTo>
                  <a:pt x="-1508" y="1058215"/>
                  <a:pt x="4964" y="529108"/>
                  <a:pt x="3123" y="0"/>
                </a:cubicBezTo>
                <a:close/>
              </a:path>
            </a:pathLst>
          </a:custGeom>
          <a:solidFill>
            <a:schemeClr val="bg1">
              <a:lumMod val="85000"/>
            </a:schemeClr>
          </a:solidFill>
        </p:spPr>
        <p:txBody>
          <a:bodyPr tIns="365760" anchor="t">
            <a:norm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r>
              <a:rPr lang="en-ZA"/>
              <a:t>To add an image click on the Picture icon. Do not copy &amp; paste images here!</a:t>
            </a:r>
            <a:endParaRPr lang="en-US"/>
          </a:p>
        </p:txBody>
      </p:sp>
      <p:pic>
        <p:nvPicPr>
          <p:cNvPr id="13" name="Picture 12">
            <a:extLst>
              <a:ext uri="{FF2B5EF4-FFF2-40B4-BE49-F238E27FC236}">
                <a16:creationId xmlns:a16="http://schemas.microsoft.com/office/drawing/2014/main" id="{884B5BA7-9F19-40EA-A472-E3218ED07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762" y="5655454"/>
            <a:ext cx="1899393" cy="673979"/>
          </a:xfrm>
          <a:prstGeom prst="rect">
            <a:avLst/>
          </a:prstGeom>
        </p:spPr>
      </p:pic>
      <p:sp>
        <p:nvSpPr>
          <p:cNvPr id="7" name="Google Shape;9;p21">
            <a:extLst>
              <a:ext uri="{FF2B5EF4-FFF2-40B4-BE49-F238E27FC236}">
                <a16:creationId xmlns:a16="http://schemas.microsoft.com/office/drawing/2014/main" id="{D60AE059-CFB2-49B7-8001-FDC74E60D6AB}"/>
              </a:ext>
            </a:extLst>
          </p:cNvPr>
          <p:cNvSpPr txBox="1">
            <a:spLocks noGrp="1"/>
          </p:cNvSpPr>
          <p:nvPr>
            <p:ph type="title" hasCustomPrompt="1"/>
          </p:nvPr>
        </p:nvSpPr>
        <p:spPr>
          <a:xfrm>
            <a:off x="6305909" y="5769034"/>
            <a:ext cx="5640489" cy="560399"/>
          </a:xfrm>
          <a:prstGeom prst="rect">
            <a:avLst/>
          </a:prstGeom>
          <a:noFill/>
          <a:ln>
            <a:noFill/>
          </a:ln>
        </p:spPr>
        <p:txBody>
          <a:bodyPr spcFirstLastPara="1" wrap="square" lIns="91425" tIns="45700" rIns="91425" bIns="45700" anchor="t" anchorCtr="0">
            <a:normAutofit/>
          </a:bodyPr>
          <a:lstStyle>
            <a:lvl1pPr marR="0" lvl="0" algn="r" rtl="0">
              <a:lnSpc>
                <a:spcPct val="100000"/>
              </a:lnSpc>
              <a:spcBef>
                <a:spcPts val="0"/>
              </a:spcBef>
              <a:spcAft>
                <a:spcPts val="0"/>
              </a:spcAft>
              <a:buClr>
                <a:schemeClr val="lt1"/>
              </a:buClr>
              <a:buSzPts val="1400"/>
              <a:buFont typeface="Arial"/>
              <a:buNone/>
              <a:defRPr sz="1800" b="0"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Click to add text</a:t>
            </a:r>
            <a:endParaRPr/>
          </a:p>
        </p:txBody>
      </p:sp>
      <p:sp>
        <p:nvSpPr>
          <p:cNvPr id="8" name="Google Shape;10;p21">
            <a:extLst>
              <a:ext uri="{FF2B5EF4-FFF2-40B4-BE49-F238E27FC236}">
                <a16:creationId xmlns:a16="http://schemas.microsoft.com/office/drawing/2014/main" id="{635EE75C-1E66-4B33-8F44-D1B035DA78FC}"/>
              </a:ext>
            </a:extLst>
          </p:cNvPr>
          <p:cNvSpPr txBox="1">
            <a:spLocks noGrp="1"/>
          </p:cNvSpPr>
          <p:nvPr>
            <p:ph type="body" idx="1" hasCustomPrompt="1"/>
          </p:nvPr>
        </p:nvSpPr>
        <p:spPr>
          <a:xfrm>
            <a:off x="7841410" y="3881192"/>
            <a:ext cx="4104987" cy="1887841"/>
          </a:xfrm>
          <a:prstGeom prst="rect">
            <a:avLst/>
          </a:prstGeom>
          <a:noFill/>
          <a:ln>
            <a:noFill/>
          </a:ln>
        </p:spPr>
        <p:txBody>
          <a:bodyPr spcFirstLastPara="1" wrap="square" lIns="91425" tIns="45700" rIns="91425" bIns="45700" anchor="b" anchorCtr="0">
            <a:normAutofit/>
          </a:bodyPr>
          <a:lstStyle>
            <a:lvl1pPr marL="0" lvl="0" indent="-228600" algn="r">
              <a:lnSpc>
                <a:spcPct val="100000"/>
              </a:lnSpc>
              <a:spcBef>
                <a:spcPts val="220"/>
              </a:spcBef>
              <a:spcAft>
                <a:spcPts val="0"/>
              </a:spcAft>
              <a:buClr>
                <a:schemeClr val="dk2"/>
              </a:buClr>
              <a:buSzPts val="1100"/>
              <a:buNone/>
              <a:defRPr sz="3200" b="1">
                <a:solidFill>
                  <a:srgbClr val="181C19"/>
                </a:solidFill>
                <a:latin typeface="Arial" panose="020B0604020202020204" pitchFamily="34" charset="0"/>
                <a:cs typeface="Arial" panose="020B0604020202020204" pitchFamily="34" charset="0"/>
              </a:defRPr>
            </a:lvl1pPr>
            <a:lvl2pPr marL="914400" lvl="1" indent="-228600" algn="l">
              <a:spcBef>
                <a:spcPts val="360"/>
              </a:spcBef>
              <a:spcAft>
                <a:spcPts val="0"/>
              </a:spcAft>
              <a:buClr>
                <a:srgbClr val="898989"/>
              </a:buClr>
              <a:buSzPts val="1800"/>
              <a:buNone/>
              <a:defRPr sz="1800">
                <a:solidFill>
                  <a:srgbClr val="898989"/>
                </a:solidFill>
              </a:defRPr>
            </a:lvl2pPr>
            <a:lvl3pPr marL="1371600" lvl="2" indent="-228600" algn="l">
              <a:spcBef>
                <a:spcPts val="320"/>
              </a:spcBef>
              <a:spcAft>
                <a:spcPts val="0"/>
              </a:spcAft>
              <a:buClr>
                <a:srgbClr val="898989"/>
              </a:buClr>
              <a:buSzPts val="1600"/>
              <a:buNone/>
              <a:defRPr sz="1600">
                <a:solidFill>
                  <a:srgbClr val="898989"/>
                </a:solidFill>
              </a:defRPr>
            </a:lvl3pPr>
            <a:lvl4pPr marL="1828800" lvl="3" indent="-228600" algn="l">
              <a:spcBef>
                <a:spcPts val="280"/>
              </a:spcBef>
              <a:spcAft>
                <a:spcPts val="0"/>
              </a:spcAft>
              <a:buClr>
                <a:srgbClr val="898989"/>
              </a:buClr>
              <a:buSzPts val="1400"/>
              <a:buNone/>
              <a:defRPr sz="1400">
                <a:solidFill>
                  <a:srgbClr val="898989"/>
                </a:solidFill>
              </a:defRPr>
            </a:lvl4pPr>
            <a:lvl5pPr marL="2286000" lvl="4" indent="-228600" algn="l">
              <a:spcBef>
                <a:spcPts val="280"/>
              </a:spcBef>
              <a:spcAft>
                <a:spcPts val="0"/>
              </a:spcAft>
              <a:buClr>
                <a:srgbClr val="898989"/>
              </a:buClr>
              <a:buSzPts val="1400"/>
              <a:buNone/>
              <a:defRPr sz="1400">
                <a:solidFill>
                  <a:srgbClr val="898989"/>
                </a:solidFill>
              </a:defRPr>
            </a:lvl5pPr>
            <a:lvl6pPr marL="2743200" lvl="5" indent="-228600" algn="l">
              <a:spcBef>
                <a:spcPts val="280"/>
              </a:spcBef>
              <a:spcAft>
                <a:spcPts val="0"/>
              </a:spcAft>
              <a:buClr>
                <a:srgbClr val="898989"/>
              </a:buClr>
              <a:buSzPts val="1400"/>
              <a:buNone/>
              <a:defRPr sz="1400">
                <a:solidFill>
                  <a:srgbClr val="898989"/>
                </a:solidFill>
              </a:defRPr>
            </a:lvl6pPr>
            <a:lvl7pPr marL="3200400" lvl="6" indent="-228600" algn="l">
              <a:spcBef>
                <a:spcPts val="280"/>
              </a:spcBef>
              <a:spcAft>
                <a:spcPts val="0"/>
              </a:spcAft>
              <a:buClr>
                <a:srgbClr val="898989"/>
              </a:buClr>
              <a:buSzPts val="1400"/>
              <a:buNone/>
              <a:defRPr sz="1400">
                <a:solidFill>
                  <a:srgbClr val="898989"/>
                </a:solidFill>
              </a:defRPr>
            </a:lvl7pPr>
            <a:lvl8pPr marL="3657600" lvl="7" indent="-228600" algn="l">
              <a:spcBef>
                <a:spcPts val="280"/>
              </a:spcBef>
              <a:spcAft>
                <a:spcPts val="0"/>
              </a:spcAft>
              <a:buClr>
                <a:srgbClr val="898989"/>
              </a:buClr>
              <a:buSzPts val="1400"/>
              <a:buNone/>
              <a:defRPr sz="1400">
                <a:solidFill>
                  <a:srgbClr val="898989"/>
                </a:solidFill>
              </a:defRPr>
            </a:lvl8pPr>
            <a:lvl9pPr marL="4114800" lvl="8" indent="-228600" algn="l">
              <a:spcBef>
                <a:spcPts val="280"/>
              </a:spcBef>
              <a:spcAft>
                <a:spcPts val="0"/>
              </a:spcAft>
              <a:buClr>
                <a:srgbClr val="898989"/>
              </a:buClr>
              <a:buSzPts val="1400"/>
              <a:buNone/>
              <a:defRPr sz="1400">
                <a:solidFill>
                  <a:srgbClr val="898989"/>
                </a:solidFill>
              </a:defRPr>
            </a:lvl9pPr>
          </a:lstStyle>
          <a:p>
            <a:r>
              <a:rPr lang="en-ZA"/>
              <a:t>Click to add text</a:t>
            </a:r>
            <a:endParaRPr/>
          </a:p>
        </p:txBody>
      </p:sp>
      <p:sp>
        <p:nvSpPr>
          <p:cNvPr id="4" name="Text Placeholder 3">
            <a:extLst>
              <a:ext uri="{FF2B5EF4-FFF2-40B4-BE49-F238E27FC236}">
                <a16:creationId xmlns:a16="http://schemas.microsoft.com/office/drawing/2014/main" id="{4E9723AC-8065-4BCD-A5A3-46F40BE70767}"/>
              </a:ext>
            </a:extLst>
          </p:cNvPr>
          <p:cNvSpPr>
            <a:spLocks noGrp="1"/>
          </p:cNvSpPr>
          <p:nvPr>
            <p:ph type="body" sz="quarter" idx="12" hasCustomPrompt="1"/>
          </p:nvPr>
        </p:nvSpPr>
        <p:spPr>
          <a:xfrm>
            <a:off x="6288088" y="6329363"/>
            <a:ext cx="5657850" cy="444500"/>
          </a:xfrm>
          <a:prstGeom prst="rect">
            <a:avLst/>
          </a:prstGeom>
        </p:spPr>
        <p:txBody>
          <a:bodyPr/>
          <a:lstStyle>
            <a:lvl1pPr marL="0" indent="0" algn="r">
              <a:lnSpc>
                <a:spcPct val="100000"/>
              </a:lnSpc>
              <a:buNone/>
              <a:defRPr sz="1600">
                <a:solidFill>
                  <a:srgbClr val="181C19"/>
                </a:solidFill>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2164611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x Column_4">
    <p:spTree>
      <p:nvGrpSpPr>
        <p:cNvPr id="1" name=""/>
        <p:cNvGrpSpPr/>
        <p:nvPr/>
      </p:nvGrpSpPr>
      <p:grpSpPr>
        <a:xfrm>
          <a:off x="0" y="0"/>
          <a:ext cx="0" cy="0"/>
          <a:chOff x="0" y="0"/>
          <a:chExt cx="0" cy="0"/>
        </a:xfrm>
      </p:grpSpPr>
      <p:sp>
        <p:nvSpPr>
          <p:cNvPr id="2" name="Google Shape;20;p24">
            <a:extLst>
              <a:ext uri="{FF2B5EF4-FFF2-40B4-BE49-F238E27FC236}">
                <a16:creationId xmlns:a16="http://schemas.microsoft.com/office/drawing/2014/main" id="{0886EC60-9B9A-4DA9-A4E1-0650E0C0E065}"/>
              </a:ext>
            </a:extLst>
          </p:cNvPr>
          <p:cNvSpPr/>
          <p:nvPr userDrawn="1"/>
        </p:nvSpPr>
        <p:spPr>
          <a:xfrm>
            <a:off x="0" y="1"/>
            <a:ext cx="12192000" cy="6858000"/>
          </a:xfrm>
          <a:prstGeom prst="rect">
            <a:avLst/>
          </a:prstGeom>
          <a:solidFill>
            <a:srgbClr val="64337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Text Placeholder 20">
            <a:extLst>
              <a:ext uri="{FF2B5EF4-FFF2-40B4-BE49-F238E27FC236}">
                <a16:creationId xmlns:a16="http://schemas.microsoft.com/office/drawing/2014/main" id="{FBA920C2-D260-4592-92C2-FF5364821BC9}"/>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chemeClr val="bg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21" name="Text Placeholder 20">
            <a:extLst>
              <a:ext uri="{FF2B5EF4-FFF2-40B4-BE49-F238E27FC236}">
                <a16:creationId xmlns:a16="http://schemas.microsoft.com/office/drawing/2014/main" id="{4B09A37A-96C6-4FB0-AAD3-671B561E14F7}"/>
              </a:ext>
            </a:extLst>
          </p:cNvPr>
          <p:cNvSpPr>
            <a:spLocks noGrp="1"/>
          </p:cNvSpPr>
          <p:nvPr>
            <p:ph type="body" sz="quarter" idx="19" hasCustomPrompt="1"/>
          </p:nvPr>
        </p:nvSpPr>
        <p:spPr>
          <a:xfrm>
            <a:off x="446562" y="1285167"/>
            <a:ext cx="11381060"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A073AA"/>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22" name="Google Shape;105;p9" descr="zLogo.emf">
            <a:extLst>
              <a:ext uri="{FF2B5EF4-FFF2-40B4-BE49-F238E27FC236}">
                <a16:creationId xmlns:a16="http://schemas.microsoft.com/office/drawing/2014/main" id="{A8ACEC99-FE49-4252-AC0A-0DD16B699462}"/>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10531863" y="150898"/>
            <a:ext cx="1295741" cy="323936"/>
          </a:xfrm>
          <a:prstGeom prst="rect">
            <a:avLst/>
          </a:prstGeom>
          <a:noFill/>
          <a:ln>
            <a:noFill/>
          </a:ln>
        </p:spPr>
      </p:pic>
      <p:sp>
        <p:nvSpPr>
          <p:cNvPr id="11" name="Text Placeholder 3">
            <a:extLst>
              <a:ext uri="{FF2B5EF4-FFF2-40B4-BE49-F238E27FC236}">
                <a16:creationId xmlns:a16="http://schemas.microsoft.com/office/drawing/2014/main" id="{56CA010C-9AA5-43D1-9B10-A899E8E73E95}"/>
              </a:ext>
            </a:extLst>
          </p:cNvPr>
          <p:cNvSpPr>
            <a:spLocks noGrp="1"/>
          </p:cNvSpPr>
          <p:nvPr>
            <p:ph type="body" sz="quarter" idx="29"/>
          </p:nvPr>
        </p:nvSpPr>
        <p:spPr>
          <a:xfrm>
            <a:off x="446560" y="1913641"/>
            <a:ext cx="10500361" cy="4698826"/>
          </a:xfrm>
          <a:prstGeom prst="rect">
            <a:avLst/>
          </a:prstGeom>
        </p:spPr>
        <p:txBody>
          <a:bodyPr/>
          <a:lstStyle>
            <a:lvl1pPr>
              <a:lnSpc>
                <a:spcPct val="100000"/>
              </a:lnSpc>
              <a:defRPr sz="1600">
                <a:solidFill>
                  <a:schemeClr val="bg1"/>
                </a:solidFill>
                <a:latin typeface="Arial" panose="020B0604020202020204" pitchFamily="34" charset="0"/>
                <a:cs typeface="Arial" panose="020B0604020202020204" pitchFamily="34" charset="0"/>
              </a:defRPr>
            </a:lvl1pPr>
            <a:lvl2pPr>
              <a:lnSpc>
                <a:spcPct val="100000"/>
              </a:lnSpc>
              <a:defRPr sz="1400">
                <a:solidFill>
                  <a:schemeClr val="bg1"/>
                </a:solidFill>
                <a:latin typeface="Arial" panose="020B0604020202020204" pitchFamily="34" charset="0"/>
                <a:cs typeface="Arial" panose="020B0604020202020204" pitchFamily="34" charset="0"/>
              </a:defRPr>
            </a:lvl2pPr>
            <a:lvl3pPr>
              <a:lnSpc>
                <a:spcPct val="100000"/>
              </a:lnSpc>
              <a:defRPr sz="1200">
                <a:solidFill>
                  <a:schemeClr val="bg1"/>
                </a:solidFill>
                <a:latin typeface="Arial" panose="020B0604020202020204" pitchFamily="34" charset="0"/>
                <a:cs typeface="Arial" panose="020B0604020202020204" pitchFamily="34" charset="0"/>
              </a:defRPr>
            </a:lvl3pPr>
            <a:lvl4pPr>
              <a:lnSpc>
                <a:spcPct val="100000"/>
              </a:lnSpc>
              <a:defRPr sz="1100">
                <a:solidFill>
                  <a:schemeClr val="bg1"/>
                </a:solidFill>
                <a:latin typeface="Arial" panose="020B0604020202020204" pitchFamily="34" charset="0"/>
                <a:cs typeface="Arial" panose="020B0604020202020204" pitchFamily="34" charset="0"/>
              </a:defRPr>
            </a:lvl4pPr>
            <a:lvl5pPr>
              <a:lnSpc>
                <a:spcPct val="100000"/>
              </a:lnSpc>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Isosceles Triangle 11">
            <a:extLst>
              <a:ext uri="{FF2B5EF4-FFF2-40B4-BE49-F238E27FC236}">
                <a16:creationId xmlns:a16="http://schemas.microsoft.com/office/drawing/2014/main" id="{1A0EE05C-8F43-44B1-98E0-CE20DC11BB66}"/>
              </a:ext>
            </a:extLst>
          </p:cNvPr>
          <p:cNvSpPr/>
          <p:nvPr userDrawn="1"/>
        </p:nvSpPr>
        <p:spPr>
          <a:xfrm rot="16200000" flipH="1" flipV="1">
            <a:off x="193173" y="-212363"/>
            <a:ext cx="1142088" cy="156226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1 w 2348554"/>
              <a:gd name="connsiteY0" fmla="*/ 3053158 h 3263661"/>
              <a:gd name="connsiteX1" fmla="*/ 1388 w 2348554"/>
              <a:gd name="connsiteY1" fmla="*/ 818065 h 3263661"/>
              <a:gd name="connsiteX2" fmla="*/ 440534 w 2348554"/>
              <a:gd name="connsiteY2" fmla="*/ 0 h 3263661"/>
              <a:gd name="connsiteX3" fmla="*/ 2348554 w 2348554"/>
              <a:gd name="connsiteY3" fmla="*/ 3263660 h 3263661"/>
              <a:gd name="connsiteX4" fmla="*/ 1 w 2348554"/>
              <a:gd name="connsiteY4" fmla="*/ 3053158 h 3263661"/>
              <a:gd name="connsiteX0" fmla="*/ -1 w 2238810"/>
              <a:gd name="connsiteY0" fmla="*/ 3053158 h 3080753"/>
              <a:gd name="connsiteX1" fmla="*/ 1386 w 2238810"/>
              <a:gd name="connsiteY1" fmla="*/ 818065 h 3080753"/>
              <a:gd name="connsiteX2" fmla="*/ 440532 w 2238810"/>
              <a:gd name="connsiteY2" fmla="*/ 0 h 3080753"/>
              <a:gd name="connsiteX3" fmla="*/ 2238809 w 2238810"/>
              <a:gd name="connsiteY3" fmla="*/ 3080754 h 3080753"/>
              <a:gd name="connsiteX4" fmla="*/ -1 w 2238810"/>
              <a:gd name="connsiteY4" fmla="*/ 3053158 h 3080753"/>
              <a:gd name="connsiteX0" fmla="*/ 1 w 2202231"/>
              <a:gd name="connsiteY0" fmla="*/ 3053158 h 3062464"/>
              <a:gd name="connsiteX1" fmla="*/ 1388 w 2202231"/>
              <a:gd name="connsiteY1" fmla="*/ 818065 h 3062464"/>
              <a:gd name="connsiteX2" fmla="*/ 440534 w 2202231"/>
              <a:gd name="connsiteY2" fmla="*/ 0 h 3062464"/>
              <a:gd name="connsiteX3" fmla="*/ 2202231 w 2202231"/>
              <a:gd name="connsiteY3" fmla="*/ 3062464 h 3062464"/>
              <a:gd name="connsiteX4" fmla="*/ 1 w 2202231"/>
              <a:gd name="connsiteY4" fmla="*/ 3053158 h 3062464"/>
              <a:gd name="connsiteX0" fmla="*/ -1 w 2238812"/>
              <a:gd name="connsiteY0" fmla="*/ 3053158 h 3062464"/>
              <a:gd name="connsiteX1" fmla="*/ 1386 w 2238812"/>
              <a:gd name="connsiteY1" fmla="*/ 818065 h 3062464"/>
              <a:gd name="connsiteX2" fmla="*/ 440532 w 2238812"/>
              <a:gd name="connsiteY2" fmla="*/ 0 h 3062464"/>
              <a:gd name="connsiteX3" fmla="*/ 2238812 w 2238812"/>
              <a:gd name="connsiteY3" fmla="*/ 3062464 h 3062464"/>
              <a:gd name="connsiteX4" fmla="*/ -1 w 2238812"/>
              <a:gd name="connsiteY4" fmla="*/ 3053158 h 306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812" h="3062464">
                <a:moveTo>
                  <a:pt x="-1" y="3053158"/>
                </a:moveTo>
                <a:cubicBezTo>
                  <a:pt x="461" y="2241063"/>
                  <a:pt x="924" y="1630160"/>
                  <a:pt x="1386" y="818065"/>
                </a:cubicBezTo>
                <a:lnTo>
                  <a:pt x="440532" y="0"/>
                </a:lnTo>
                <a:lnTo>
                  <a:pt x="2238812" y="3062464"/>
                </a:lnTo>
                <a:lnTo>
                  <a:pt x="-1" y="30531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1C758BC1-95B2-49F0-95EC-1FE6A9ACBDA9}"/>
              </a:ext>
            </a:extLst>
          </p:cNvPr>
          <p:cNvSpPr/>
          <p:nvPr userDrawn="1"/>
        </p:nvSpPr>
        <p:spPr>
          <a:xfrm rot="16200000" flipH="1" flipV="1">
            <a:off x="124219" y="-156260"/>
            <a:ext cx="987226" cy="128708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0 w 2334102"/>
              <a:gd name="connsiteY0" fmla="*/ 3263696 h 3263696"/>
              <a:gd name="connsiteX1" fmla="*/ 10631 w 2334102"/>
              <a:gd name="connsiteY1" fmla="*/ 889532 h 3263696"/>
              <a:gd name="connsiteX2" fmla="*/ 536384 w 2334102"/>
              <a:gd name="connsiteY2" fmla="*/ 0 h 3263696"/>
              <a:gd name="connsiteX3" fmla="*/ 2334101 w 2334102"/>
              <a:gd name="connsiteY3" fmla="*/ 3043056 h 3263696"/>
              <a:gd name="connsiteX4" fmla="*/ 0 w 2334102"/>
              <a:gd name="connsiteY4" fmla="*/ 3263696 h 3263696"/>
              <a:gd name="connsiteX0" fmla="*/ 0 w 2334102"/>
              <a:gd name="connsiteY0" fmla="*/ 3087213 h 3087213"/>
              <a:gd name="connsiteX1" fmla="*/ 10631 w 2334102"/>
              <a:gd name="connsiteY1" fmla="*/ 889532 h 3087213"/>
              <a:gd name="connsiteX2" fmla="*/ 536384 w 2334102"/>
              <a:gd name="connsiteY2" fmla="*/ 0 h 3087213"/>
              <a:gd name="connsiteX3" fmla="*/ 2334101 w 2334102"/>
              <a:gd name="connsiteY3" fmla="*/ 3043056 h 3087213"/>
              <a:gd name="connsiteX4" fmla="*/ 0 w 2334102"/>
              <a:gd name="connsiteY4" fmla="*/ 3087213 h 3087213"/>
              <a:gd name="connsiteX0" fmla="*/ 1 w 2334102"/>
              <a:gd name="connsiteY0" fmla="*/ 3021037 h 3043055"/>
              <a:gd name="connsiteX1" fmla="*/ 10631 w 2334102"/>
              <a:gd name="connsiteY1" fmla="*/ 889532 h 3043055"/>
              <a:gd name="connsiteX2" fmla="*/ 536384 w 2334102"/>
              <a:gd name="connsiteY2" fmla="*/ 0 h 3043055"/>
              <a:gd name="connsiteX3" fmla="*/ 2334101 w 2334102"/>
              <a:gd name="connsiteY3" fmla="*/ 3043056 h 3043055"/>
              <a:gd name="connsiteX4" fmla="*/ 1 w 2334102"/>
              <a:gd name="connsiteY4" fmla="*/ 3021037 h 304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102" h="3043055">
                <a:moveTo>
                  <a:pt x="1" y="3021037"/>
                </a:moveTo>
                <a:cubicBezTo>
                  <a:pt x="3546" y="2222148"/>
                  <a:pt x="7086" y="1688421"/>
                  <a:pt x="10631" y="889532"/>
                </a:cubicBezTo>
                <a:lnTo>
                  <a:pt x="536384" y="0"/>
                </a:lnTo>
                <a:lnTo>
                  <a:pt x="2334101" y="3043056"/>
                </a:lnTo>
                <a:lnTo>
                  <a:pt x="1" y="3021037"/>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1">
            <a:extLst>
              <a:ext uri="{FF2B5EF4-FFF2-40B4-BE49-F238E27FC236}">
                <a16:creationId xmlns:a16="http://schemas.microsoft.com/office/drawing/2014/main" id="{F5CAA41C-7B56-4BF6-B0BB-DD6CF9F3B749}"/>
              </a:ext>
            </a:extLst>
          </p:cNvPr>
          <p:cNvSpPr/>
          <p:nvPr userDrawn="1"/>
        </p:nvSpPr>
        <p:spPr>
          <a:xfrm rot="5400000" flipV="1">
            <a:off x="10974879" y="3707217"/>
            <a:ext cx="1309224" cy="1125745"/>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1">
            <a:extLst>
              <a:ext uri="{FF2B5EF4-FFF2-40B4-BE49-F238E27FC236}">
                <a16:creationId xmlns:a16="http://schemas.microsoft.com/office/drawing/2014/main" id="{A262CF53-8F41-4E58-A90E-548B3FFD1736}"/>
              </a:ext>
            </a:extLst>
          </p:cNvPr>
          <p:cNvSpPr/>
          <p:nvPr userDrawn="1"/>
        </p:nvSpPr>
        <p:spPr>
          <a:xfrm rot="5400000" flipV="1">
            <a:off x="11277086" y="3834469"/>
            <a:ext cx="983855" cy="84597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261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x Column_5">
    <p:spTree>
      <p:nvGrpSpPr>
        <p:cNvPr id="1" name=""/>
        <p:cNvGrpSpPr/>
        <p:nvPr/>
      </p:nvGrpSpPr>
      <p:grpSpPr>
        <a:xfrm>
          <a:off x="0" y="0"/>
          <a:ext cx="0" cy="0"/>
          <a:chOff x="0" y="0"/>
          <a:chExt cx="0" cy="0"/>
        </a:xfrm>
      </p:grpSpPr>
      <p:sp>
        <p:nvSpPr>
          <p:cNvPr id="17" name="Google Shape;20;p24">
            <a:extLst>
              <a:ext uri="{FF2B5EF4-FFF2-40B4-BE49-F238E27FC236}">
                <a16:creationId xmlns:a16="http://schemas.microsoft.com/office/drawing/2014/main" id="{A070ED5E-3B69-4E48-8249-AC0B09E41A54}"/>
              </a:ext>
            </a:extLst>
          </p:cNvPr>
          <p:cNvSpPr/>
          <p:nvPr userDrawn="1"/>
        </p:nvSpPr>
        <p:spPr>
          <a:xfrm>
            <a:off x="0" y="0"/>
            <a:ext cx="12192000" cy="6426679"/>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06;p9" descr="ZUT030_triangle.emf">
            <a:extLst>
              <a:ext uri="{FF2B5EF4-FFF2-40B4-BE49-F238E27FC236}">
                <a16:creationId xmlns:a16="http://schemas.microsoft.com/office/drawing/2014/main" id="{3D1531C9-756D-4353-8B80-7B5D70A752F7}"/>
              </a:ext>
            </a:extLst>
          </p:cNvPr>
          <p:cNvPicPr preferRelativeResize="0"/>
          <p:nvPr userDrawn="1"/>
        </p:nvPicPr>
        <p:blipFill rotWithShape="1">
          <a:blip r:embed="rId2">
            <a:alphaModFix/>
          </a:blip>
          <a:srcRect/>
          <a:stretch/>
        </p:blipFill>
        <p:spPr>
          <a:xfrm rot="10800000">
            <a:off x="-47135" y="741674"/>
            <a:ext cx="457734" cy="522580"/>
          </a:xfrm>
          <a:prstGeom prst="rect">
            <a:avLst/>
          </a:prstGeom>
          <a:noFill/>
          <a:ln>
            <a:noFill/>
          </a:ln>
        </p:spPr>
      </p:pic>
      <p:sp>
        <p:nvSpPr>
          <p:cNvPr id="7" name="Google Shape;102;p9">
            <a:extLst>
              <a:ext uri="{FF2B5EF4-FFF2-40B4-BE49-F238E27FC236}">
                <a16:creationId xmlns:a16="http://schemas.microsoft.com/office/drawing/2014/main" id="{ECA11F7A-9415-4BAF-A24F-CD8F787F428A}"/>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 name="Google Shape;107;p9" descr="ZUT030_NewPayoff_1.emf">
            <a:extLst>
              <a:ext uri="{FF2B5EF4-FFF2-40B4-BE49-F238E27FC236}">
                <a16:creationId xmlns:a16="http://schemas.microsoft.com/office/drawing/2014/main" id="{602A7DFD-657E-4FB0-B94C-F908CE1E972A}"/>
              </a:ext>
            </a:extLst>
          </p:cNvPr>
          <p:cNvPicPr preferRelativeResize="0"/>
          <p:nvPr userDrawn="1"/>
        </p:nvPicPr>
        <p:blipFill rotWithShape="1">
          <a:blip r:embed="rId3">
            <a:alphaModFix/>
          </a:blip>
          <a:srcRect/>
          <a:stretch/>
        </p:blipFill>
        <p:spPr>
          <a:xfrm>
            <a:off x="469288" y="6597166"/>
            <a:ext cx="1537273" cy="108354"/>
          </a:xfrm>
          <a:prstGeom prst="rect">
            <a:avLst/>
          </a:prstGeom>
          <a:noFill/>
          <a:ln>
            <a:noFill/>
          </a:ln>
        </p:spPr>
      </p:pic>
      <p:sp>
        <p:nvSpPr>
          <p:cNvPr id="11" name="Text Placeholder 20">
            <a:extLst>
              <a:ext uri="{FF2B5EF4-FFF2-40B4-BE49-F238E27FC236}">
                <a16:creationId xmlns:a16="http://schemas.microsoft.com/office/drawing/2014/main" id="{45789427-E980-4CE1-A4A1-34276F6B924D}"/>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rgbClr val="181C19"/>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2" name="Text Placeholder 20">
            <a:extLst>
              <a:ext uri="{FF2B5EF4-FFF2-40B4-BE49-F238E27FC236}">
                <a16:creationId xmlns:a16="http://schemas.microsoft.com/office/drawing/2014/main" id="{FB6B6394-5ED6-4DF0-B4E7-563D86E4B0CD}"/>
              </a:ext>
            </a:extLst>
          </p:cNvPr>
          <p:cNvSpPr>
            <a:spLocks noGrp="1"/>
          </p:cNvSpPr>
          <p:nvPr>
            <p:ph type="body" sz="quarter" idx="19" hasCustomPrompt="1"/>
          </p:nvPr>
        </p:nvSpPr>
        <p:spPr>
          <a:xfrm>
            <a:off x="446562" y="1285167"/>
            <a:ext cx="11381043"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19" name="Google Shape;105;p9" descr="zLogo.emf">
            <a:extLst>
              <a:ext uri="{FF2B5EF4-FFF2-40B4-BE49-F238E27FC236}">
                <a16:creationId xmlns:a16="http://schemas.microsoft.com/office/drawing/2014/main" id="{1690335B-9273-4970-81E8-FC5845B7DF69}"/>
              </a:ext>
            </a:extLst>
          </p:cNvPr>
          <p:cNvPicPr preferRelativeResize="0"/>
          <p:nvPr userDrawn="1"/>
        </p:nvPicPr>
        <p:blipFill rotWithShape="1">
          <a:blip r:embed="rId4">
            <a:alphaModFix/>
          </a:blip>
          <a:srcRect/>
          <a:stretch/>
        </p:blipFill>
        <p:spPr>
          <a:xfrm>
            <a:off x="10531863" y="150898"/>
            <a:ext cx="1295741" cy="323936"/>
          </a:xfrm>
          <a:prstGeom prst="rect">
            <a:avLst/>
          </a:prstGeom>
          <a:noFill/>
          <a:ln>
            <a:noFill/>
          </a:ln>
        </p:spPr>
      </p:pic>
      <p:sp>
        <p:nvSpPr>
          <p:cNvPr id="20" name="Text Placeholder 3">
            <a:extLst>
              <a:ext uri="{FF2B5EF4-FFF2-40B4-BE49-F238E27FC236}">
                <a16:creationId xmlns:a16="http://schemas.microsoft.com/office/drawing/2014/main" id="{DD4F064D-1699-4978-9F4D-8CD9869C5E17}"/>
              </a:ext>
            </a:extLst>
          </p:cNvPr>
          <p:cNvSpPr>
            <a:spLocks noGrp="1"/>
          </p:cNvSpPr>
          <p:nvPr>
            <p:ph type="body" sz="quarter" idx="29"/>
          </p:nvPr>
        </p:nvSpPr>
        <p:spPr>
          <a:xfrm>
            <a:off x="446560" y="1913641"/>
            <a:ext cx="11381043" cy="4330844"/>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704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x Column_6">
    <p:spTree>
      <p:nvGrpSpPr>
        <p:cNvPr id="1" name=""/>
        <p:cNvGrpSpPr/>
        <p:nvPr/>
      </p:nvGrpSpPr>
      <p:grpSpPr>
        <a:xfrm>
          <a:off x="0" y="0"/>
          <a:ext cx="0" cy="0"/>
          <a:chOff x="0" y="0"/>
          <a:chExt cx="0" cy="0"/>
        </a:xfrm>
      </p:grpSpPr>
      <p:sp>
        <p:nvSpPr>
          <p:cNvPr id="17" name="Google Shape;20;p24">
            <a:extLst>
              <a:ext uri="{FF2B5EF4-FFF2-40B4-BE49-F238E27FC236}">
                <a16:creationId xmlns:a16="http://schemas.microsoft.com/office/drawing/2014/main" id="{A070ED5E-3B69-4E48-8249-AC0B09E41A54}"/>
              </a:ext>
            </a:extLst>
          </p:cNvPr>
          <p:cNvSpPr/>
          <p:nvPr userDrawn="1"/>
        </p:nvSpPr>
        <p:spPr>
          <a:xfrm>
            <a:off x="0" y="0"/>
            <a:ext cx="12192000" cy="6426679"/>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06;p9" descr="ZUT030_triangle.emf">
            <a:extLst>
              <a:ext uri="{FF2B5EF4-FFF2-40B4-BE49-F238E27FC236}">
                <a16:creationId xmlns:a16="http://schemas.microsoft.com/office/drawing/2014/main" id="{3D1531C9-756D-4353-8B80-7B5D70A752F7}"/>
              </a:ext>
            </a:extLst>
          </p:cNvPr>
          <p:cNvPicPr preferRelativeResize="0"/>
          <p:nvPr userDrawn="1"/>
        </p:nvPicPr>
        <p:blipFill rotWithShape="1">
          <a:blip r:embed="rId2">
            <a:alphaModFix/>
          </a:blip>
          <a:srcRect/>
          <a:stretch/>
        </p:blipFill>
        <p:spPr>
          <a:xfrm rot="10800000">
            <a:off x="-47135" y="741674"/>
            <a:ext cx="457734" cy="522580"/>
          </a:xfrm>
          <a:prstGeom prst="rect">
            <a:avLst/>
          </a:prstGeom>
          <a:noFill/>
          <a:ln>
            <a:noFill/>
          </a:ln>
        </p:spPr>
      </p:pic>
      <p:sp>
        <p:nvSpPr>
          <p:cNvPr id="7" name="Google Shape;102;p9">
            <a:extLst>
              <a:ext uri="{FF2B5EF4-FFF2-40B4-BE49-F238E27FC236}">
                <a16:creationId xmlns:a16="http://schemas.microsoft.com/office/drawing/2014/main" id="{ECA11F7A-9415-4BAF-A24F-CD8F787F428A}"/>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 name="Google Shape;107;p9" descr="ZUT030_NewPayoff_1.emf">
            <a:extLst>
              <a:ext uri="{FF2B5EF4-FFF2-40B4-BE49-F238E27FC236}">
                <a16:creationId xmlns:a16="http://schemas.microsoft.com/office/drawing/2014/main" id="{602A7DFD-657E-4FB0-B94C-F908CE1E972A}"/>
              </a:ext>
            </a:extLst>
          </p:cNvPr>
          <p:cNvPicPr preferRelativeResize="0"/>
          <p:nvPr userDrawn="1"/>
        </p:nvPicPr>
        <p:blipFill rotWithShape="1">
          <a:blip r:embed="rId3">
            <a:alphaModFix/>
          </a:blip>
          <a:srcRect/>
          <a:stretch/>
        </p:blipFill>
        <p:spPr>
          <a:xfrm>
            <a:off x="469288" y="6597166"/>
            <a:ext cx="1537273" cy="108354"/>
          </a:xfrm>
          <a:prstGeom prst="rect">
            <a:avLst/>
          </a:prstGeom>
          <a:noFill/>
          <a:ln>
            <a:noFill/>
          </a:ln>
        </p:spPr>
      </p:pic>
      <p:sp>
        <p:nvSpPr>
          <p:cNvPr id="11" name="Text Placeholder 20">
            <a:extLst>
              <a:ext uri="{FF2B5EF4-FFF2-40B4-BE49-F238E27FC236}">
                <a16:creationId xmlns:a16="http://schemas.microsoft.com/office/drawing/2014/main" id="{45789427-E980-4CE1-A4A1-34276F6B924D}"/>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rgbClr val="181C19"/>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2" name="Text Placeholder 20">
            <a:extLst>
              <a:ext uri="{FF2B5EF4-FFF2-40B4-BE49-F238E27FC236}">
                <a16:creationId xmlns:a16="http://schemas.microsoft.com/office/drawing/2014/main" id="{FB6B6394-5ED6-4DF0-B4E7-563D86E4B0CD}"/>
              </a:ext>
            </a:extLst>
          </p:cNvPr>
          <p:cNvSpPr>
            <a:spLocks noGrp="1"/>
          </p:cNvSpPr>
          <p:nvPr>
            <p:ph type="body" sz="quarter" idx="19" hasCustomPrompt="1"/>
          </p:nvPr>
        </p:nvSpPr>
        <p:spPr>
          <a:xfrm>
            <a:off x="446562" y="1285167"/>
            <a:ext cx="11381043"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643373"/>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19" name="Google Shape;105;p9" descr="zLogo.emf">
            <a:extLst>
              <a:ext uri="{FF2B5EF4-FFF2-40B4-BE49-F238E27FC236}">
                <a16:creationId xmlns:a16="http://schemas.microsoft.com/office/drawing/2014/main" id="{1690335B-9273-4970-81E8-FC5845B7DF69}"/>
              </a:ext>
            </a:extLst>
          </p:cNvPr>
          <p:cNvPicPr preferRelativeResize="0"/>
          <p:nvPr userDrawn="1"/>
        </p:nvPicPr>
        <p:blipFill rotWithShape="1">
          <a:blip r:embed="rId4">
            <a:alphaModFix/>
          </a:blip>
          <a:srcRect/>
          <a:stretch/>
        </p:blipFill>
        <p:spPr>
          <a:xfrm>
            <a:off x="10531863" y="150898"/>
            <a:ext cx="1295741" cy="323936"/>
          </a:xfrm>
          <a:prstGeom prst="rect">
            <a:avLst/>
          </a:prstGeom>
          <a:noFill/>
          <a:ln>
            <a:noFill/>
          </a:ln>
        </p:spPr>
      </p:pic>
      <p:sp>
        <p:nvSpPr>
          <p:cNvPr id="20" name="Text Placeholder 3">
            <a:extLst>
              <a:ext uri="{FF2B5EF4-FFF2-40B4-BE49-F238E27FC236}">
                <a16:creationId xmlns:a16="http://schemas.microsoft.com/office/drawing/2014/main" id="{DD4F064D-1699-4978-9F4D-8CD9869C5E17}"/>
              </a:ext>
            </a:extLst>
          </p:cNvPr>
          <p:cNvSpPr>
            <a:spLocks noGrp="1"/>
          </p:cNvSpPr>
          <p:nvPr>
            <p:ph type="body" sz="quarter" idx="29"/>
          </p:nvPr>
        </p:nvSpPr>
        <p:spPr>
          <a:xfrm>
            <a:off x="446560" y="1913641"/>
            <a:ext cx="11381043" cy="4330844"/>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551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x Column_7">
    <p:spTree>
      <p:nvGrpSpPr>
        <p:cNvPr id="1" name=""/>
        <p:cNvGrpSpPr/>
        <p:nvPr/>
      </p:nvGrpSpPr>
      <p:grpSpPr>
        <a:xfrm>
          <a:off x="0" y="0"/>
          <a:ext cx="0" cy="0"/>
          <a:chOff x="0" y="0"/>
          <a:chExt cx="0" cy="0"/>
        </a:xfrm>
      </p:grpSpPr>
      <p:sp>
        <p:nvSpPr>
          <p:cNvPr id="2" name="Google Shape;20;p24">
            <a:extLst>
              <a:ext uri="{FF2B5EF4-FFF2-40B4-BE49-F238E27FC236}">
                <a16:creationId xmlns:a16="http://schemas.microsoft.com/office/drawing/2014/main" id="{0886EC60-9B9A-4DA9-A4E1-0650E0C0E065}"/>
              </a:ext>
            </a:extLst>
          </p:cNvPr>
          <p:cNvSpPr/>
          <p:nvPr userDrawn="1"/>
        </p:nvSpPr>
        <p:spPr>
          <a:xfrm>
            <a:off x="0" y="0"/>
            <a:ext cx="12192000" cy="6426679"/>
          </a:xfrm>
          <a:prstGeom prst="rect">
            <a:avLst/>
          </a:prstGeom>
          <a:solidFill>
            <a:srgbClr val="007E7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102;p9">
            <a:extLst>
              <a:ext uri="{FF2B5EF4-FFF2-40B4-BE49-F238E27FC236}">
                <a16:creationId xmlns:a16="http://schemas.microsoft.com/office/drawing/2014/main" id="{8FA5DDB3-F352-4083-B446-7DB20FDBB15A}"/>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07;p9" descr="ZUT030_NewPayoff_1.emf">
            <a:extLst>
              <a:ext uri="{FF2B5EF4-FFF2-40B4-BE49-F238E27FC236}">
                <a16:creationId xmlns:a16="http://schemas.microsoft.com/office/drawing/2014/main" id="{13D44F8D-35EE-40F2-B9B1-F320A7D3A51C}"/>
              </a:ext>
            </a:extLst>
          </p:cNvPr>
          <p:cNvPicPr preferRelativeResize="0"/>
          <p:nvPr userDrawn="1"/>
        </p:nvPicPr>
        <p:blipFill rotWithShape="1">
          <a:blip r:embed="rId2">
            <a:alphaModFix/>
          </a:blip>
          <a:srcRect/>
          <a:stretch/>
        </p:blipFill>
        <p:spPr>
          <a:xfrm>
            <a:off x="469288" y="6597166"/>
            <a:ext cx="1537273" cy="108354"/>
          </a:xfrm>
          <a:prstGeom prst="rect">
            <a:avLst/>
          </a:prstGeom>
          <a:noFill/>
          <a:ln>
            <a:noFill/>
          </a:ln>
        </p:spPr>
      </p:pic>
      <p:pic>
        <p:nvPicPr>
          <p:cNvPr id="11" name="Google Shape;106;p9" descr="ZUT030_triangle.emf">
            <a:extLst>
              <a:ext uri="{FF2B5EF4-FFF2-40B4-BE49-F238E27FC236}">
                <a16:creationId xmlns:a16="http://schemas.microsoft.com/office/drawing/2014/main" id="{09BCF07D-DF55-43D7-A31F-F41603AD53D6}"/>
              </a:ext>
            </a:extLst>
          </p:cNvPr>
          <p:cNvPicPr preferRelativeResize="0"/>
          <p:nvPr userDrawn="1"/>
        </p:nvPicPr>
        <p:blipFill rotWithShape="1">
          <a:blip r:embed="rId3">
            <a:alphaModFix/>
          </a:blip>
          <a:srcRect/>
          <a:stretch/>
        </p:blipFill>
        <p:spPr>
          <a:xfrm rot="10800000">
            <a:off x="-47135" y="741674"/>
            <a:ext cx="457734" cy="522580"/>
          </a:xfrm>
          <a:prstGeom prst="rect">
            <a:avLst/>
          </a:prstGeom>
          <a:noFill/>
          <a:ln>
            <a:noFill/>
          </a:ln>
        </p:spPr>
      </p:pic>
      <p:pic>
        <p:nvPicPr>
          <p:cNvPr id="21" name="Google Shape;105;p9" descr="zLogo.emf">
            <a:extLst>
              <a:ext uri="{FF2B5EF4-FFF2-40B4-BE49-F238E27FC236}">
                <a16:creationId xmlns:a16="http://schemas.microsoft.com/office/drawing/2014/main" id="{AFED8790-A1F3-4397-8C5D-37A006411A5B}"/>
              </a:ext>
            </a:extLst>
          </p:cNvPr>
          <p:cNvPicPr preferRelativeResize="0"/>
          <p:nvPr userDrawn="1"/>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10531863" y="150898"/>
            <a:ext cx="1295741" cy="323936"/>
          </a:xfrm>
          <a:prstGeom prst="rect">
            <a:avLst/>
          </a:prstGeom>
          <a:noFill/>
          <a:ln>
            <a:noFill/>
          </a:ln>
        </p:spPr>
      </p:pic>
      <p:sp>
        <p:nvSpPr>
          <p:cNvPr id="15" name="Text Placeholder 20">
            <a:extLst>
              <a:ext uri="{FF2B5EF4-FFF2-40B4-BE49-F238E27FC236}">
                <a16:creationId xmlns:a16="http://schemas.microsoft.com/office/drawing/2014/main" id="{92B7A14F-2CEE-4DCB-93B8-C84B2C1A423B}"/>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chemeClr val="bg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7" name="Text Placeholder 20">
            <a:extLst>
              <a:ext uri="{FF2B5EF4-FFF2-40B4-BE49-F238E27FC236}">
                <a16:creationId xmlns:a16="http://schemas.microsoft.com/office/drawing/2014/main" id="{5551F18F-962A-4F3B-A8B3-BBC303699218}"/>
              </a:ext>
            </a:extLst>
          </p:cNvPr>
          <p:cNvSpPr>
            <a:spLocks noGrp="1"/>
          </p:cNvSpPr>
          <p:nvPr>
            <p:ph type="body" sz="quarter" idx="19" hasCustomPrompt="1"/>
          </p:nvPr>
        </p:nvSpPr>
        <p:spPr>
          <a:xfrm>
            <a:off x="446562" y="1285167"/>
            <a:ext cx="11381043"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7BCCC4"/>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12" name="Text Placeholder 3">
            <a:extLst>
              <a:ext uri="{FF2B5EF4-FFF2-40B4-BE49-F238E27FC236}">
                <a16:creationId xmlns:a16="http://schemas.microsoft.com/office/drawing/2014/main" id="{91D9F914-C28F-4868-A766-0F9574BF9A86}"/>
              </a:ext>
            </a:extLst>
          </p:cNvPr>
          <p:cNvSpPr>
            <a:spLocks noGrp="1"/>
          </p:cNvSpPr>
          <p:nvPr>
            <p:ph type="body" sz="quarter" idx="29"/>
          </p:nvPr>
        </p:nvSpPr>
        <p:spPr>
          <a:xfrm>
            <a:off x="446560" y="1913641"/>
            <a:ext cx="11381043" cy="4330844"/>
          </a:xfrm>
          <a:prstGeom prst="rect">
            <a:avLst/>
          </a:prstGeom>
        </p:spPr>
        <p:txBody>
          <a:bodyPr/>
          <a:lstStyle>
            <a:lvl1pPr>
              <a:lnSpc>
                <a:spcPct val="100000"/>
              </a:lnSpc>
              <a:defRPr sz="1600">
                <a:solidFill>
                  <a:schemeClr val="bg1"/>
                </a:solidFill>
                <a:latin typeface="Arial" panose="020B0604020202020204" pitchFamily="34" charset="0"/>
                <a:cs typeface="Arial" panose="020B0604020202020204" pitchFamily="34" charset="0"/>
              </a:defRPr>
            </a:lvl1pPr>
            <a:lvl2pPr>
              <a:lnSpc>
                <a:spcPct val="100000"/>
              </a:lnSpc>
              <a:defRPr sz="1400">
                <a:solidFill>
                  <a:schemeClr val="bg1"/>
                </a:solidFill>
                <a:latin typeface="Arial" panose="020B0604020202020204" pitchFamily="34" charset="0"/>
                <a:cs typeface="Arial" panose="020B0604020202020204" pitchFamily="34" charset="0"/>
              </a:defRPr>
            </a:lvl2pPr>
            <a:lvl3pPr>
              <a:lnSpc>
                <a:spcPct val="100000"/>
              </a:lnSpc>
              <a:defRPr sz="1200">
                <a:solidFill>
                  <a:schemeClr val="bg1"/>
                </a:solidFill>
                <a:latin typeface="Arial" panose="020B0604020202020204" pitchFamily="34" charset="0"/>
                <a:cs typeface="Arial" panose="020B0604020202020204" pitchFamily="34" charset="0"/>
              </a:defRPr>
            </a:lvl3pPr>
            <a:lvl4pPr>
              <a:lnSpc>
                <a:spcPct val="100000"/>
              </a:lnSpc>
              <a:defRPr sz="1100">
                <a:solidFill>
                  <a:schemeClr val="bg1"/>
                </a:solidFill>
                <a:latin typeface="Arial" panose="020B0604020202020204" pitchFamily="34" charset="0"/>
                <a:cs typeface="Arial" panose="020B0604020202020204" pitchFamily="34" charset="0"/>
              </a:defRPr>
            </a:lvl4pPr>
            <a:lvl5pPr>
              <a:lnSpc>
                <a:spcPct val="100000"/>
              </a:lnSpc>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179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x Column_8">
    <p:spTree>
      <p:nvGrpSpPr>
        <p:cNvPr id="1" name=""/>
        <p:cNvGrpSpPr/>
        <p:nvPr/>
      </p:nvGrpSpPr>
      <p:grpSpPr>
        <a:xfrm>
          <a:off x="0" y="0"/>
          <a:ext cx="0" cy="0"/>
          <a:chOff x="0" y="0"/>
          <a:chExt cx="0" cy="0"/>
        </a:xfrm>
      </p:grpSpPr>
      <p:sp>
        <p:nvSpPr>
          <p:cNvPr id="2" name="Google Shape;20;p24">
            <a:extLst>
              <a:ext uri="{FF2B5EF4-FFF2-40B4-BE49-F238E27FC236}">
                <a16:creationId xmlns:a16="http://schemas.microsoft.com/office/drawing/2014/main" id="{0886EC60-9B9A-4DA9-A4E1-0650E0C0E065}"/>
              </a:ext>
            </a:extLst>
          </p:cNvPr>
          <p:cNvSpPr/>
          <p:nvPr userDrawn="1"/>
        </p:nvSpPr>
        <p:spPr>
          <a:xfrm>
            <a:off x="0" y="0"/>
            <a:ext cx="12192000" cy="6426679"/>
          </a:xfrm>
          <a:prstGeom prst="rect">
            <a:avLst/>
          </a:prstGeom>
          <a:solidFill>
            <a:srgbClr val="64337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102;p9">
            <a:extLst>
              <a:ext uri="{FF2B5EF4-FFF2-40B4-BE49-F238E27FC236}">
                <a16:creationId xmlns:a16="http://schemas.microsoft.com/office/drawing/2014/main" id="{8FA5DDB3-F352-4083-B446-7DB20FDBB15A}"/>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07;p9" descr="ZUT030_NewPayoff_1.emf">
            <a:extLst>
              <a:ext uri="{FF2B5EF4-FFF2-40B4-BE49-F238E27FC236}">
                <a16:creationId xmlns:a16="http://schemas.microsoft.com/office/drawing/2014/main" id="{13D44F8D-35EE-40F2-B9B1-F320A7D3A51C}"/>
              </a:ext>
            </a:extLst>
          </p:cNvPr>
          <p:cNvPicPr preferRelativeResize="0"/>
          <p:nvPr userDrawn="1"/>
        </p:nvPicPr>
        <p:blipFill rotWithShape="1">
          <a:blip r:embed="rId2">
            <a:alphaModFix/>
          </a:blip>
          <a:srcRect/>
          <a:stretch/>
        </p:blipFill>
        <p:spPr>
          <a:xfrm>
            <a:off x="469288" y="6597166"/>
            <a:ext cx="1537273" cy="108354"/>
          </a:xfrm>
          <a:prstGeom prst="rect">
            <a:avLst/>
          </a:prstGeom>
          <a:noFill/>
          <a:ln>
            <a:noFill/>
          </a:ln>
        </p:spPr>
      </p:pic>
      <p:pic>
        <p:nvPicPr>
          <p:cNvPr id="11" name="Google Shape;106;p9" descr="ZUT030_triangle.emf">
            <a:extLst>
              <a:ext uri="{FF2B5EF4-FFF2-40B4-BE49-F238E27FC236}">
                <a16:creationId xmlns:a16="http://schemas.microsoft.com/office/drawing/2014/main" id="{09BCF07D-DF55-43D7-A31F-F41603AD53D6}"/>
              </a:ext>
            </a:extLst>
          </p:cNvPr>
          <p:cNvPicPr preferRelativeResize="0"/>
          <p:nvPr userDrawn="1"/>
        </p:nvPicPr>
        <p:blipFill rotWithShape="1">
          <a:blip r:embed="rId3">
            <a:alphaModFix/>
          </a:blip>
          <a:srcRect/>
          <a:stretch/>
        </p:blipFill>
        <p:spPr>
          <a:xfrm rot="10800000">
            <a:off x="-47135" y="741674"/>
            <a:ext cx="457734" cy="522580"/>
          </a:xfrm>
          <a:prstGeom prst="rect">
            <a:avLst/>
          </a:prstGeom>
          <a:noFill/>
          <a:ln>
            <a:noFill/>
          </a:ln>
        </p:spPr>
      </p:pic>
      <p:pic>
        <p:nvPicPr>
          <p:cNvPr id="21" name="Google Shape;105;p9" descr="zLogo.emf">
            <a:extLst>
              <a:ext uri="{FF2B5EF4-FFF2-40B4-BE49-F238E27FC236}">
                <a16:creationId xmlns:a16="http://schemas.microsoft.com/office/drawing/2014/main" id="{AFED8790-A1F3-4397-8C5D-37A006411A5B}"/>
              </a:ext>
            </a:extLst>
          </p:cNvPr>
          <p:cNvPicPr preferRelativeResize="0"/>
          <p:nvPr userDrawn="1"/>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10531863" y="150898"/>
            <a:ext cx="1295741" cy="323936"/>
          </a:xfrm>
          <a:prstGeom prst="rect">
            <a:avLst/>
          </a:prstGeom>
          <a:noFill/>
          <a:ln>
            <a:noFill/>
          </a:ln>
        </p:spPr>
      </p:pic>
      <p:sp>
        <p:nvSpPr>
          <p:cNvPr id="15" name="Text Placeholder 20">
            <a:extLst>
              <a:ext uri="{FF2B5EF4-FFF2-40B4-BE49-F238E27FC236}">
                <a16:creationId xmlns:a16="http://schemas.microsoft.com/office/drawing/2014/main" id="{92B7A14F-2CEE-4DCB-93B8-C84B2C1A423B}"/>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chemeClr val="bg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7" name="Text Placeholder 20">
            <a:extLst>
              <a:ext uri="{FF2B5EF4-FFF2-40B4-BE49-F238E27FC236}">
                <a16:creationId xmlns:a16="http://schemas.microsoft.com/office/drawing/2014/main" id="{5551F18F-962A-4F3B-A8B3-BBC303699218}"/>
              </a:ext>
            </a:extLst>
          </p:cNvPr>
          <p:cNvSpPr>
            <a:spLocks noGrp="1"/>
          </p:cNvSpPr>
          <p:nvPr>
            <p:ph type="body" sz="quarter" idx="19" hasCustomPrompt="1"/>
          </p:nvPr>
        </p:nvSpPr>
        <p:spPr>
          <a:xfrm>
            <a:off x="446562" y="1285167"/>
            <a:ext cx="11381043"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A073AA"/>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12" name="Text Placeholder 3">
            <a:extLst>
              <a:ext uri="{FF2B5EF4-FFF2-40B4-BE49-F238E27FC236}">
                <a16:creationId xmlns:a16="http://schemas.microsoft.com/office/drawing/2014/main" id="{91D9F914-C28F-4868-A766-0F9574BF9A86}"/>
              </a:ext>
            </a:extLst>
          </p:cNvPr>
          <p:cNvSpPr>
            <a:spLocks noGrp="1"/>
          </p:cNvSpPr>
          <p:nvPr>
            <p:ph type="body" sz="quarter" idx="29"/>
          </p:nvPr>
        </p:nvSpPr>
        <p:spPr>
          <a:xfrm>
            <a:off x="446560" y="1913641"/>
            <a:ext cx="11381043" cy="4330844"/>
          </a:xfrm>
          <a:prstGeom prst="rect">
            <a:avLst/>
          </a:prstGeom>
        </p:spPr>
        <p:txBody>
          <a:bodyPr/>
          <a:lstStyle>
            <a:lvl1pPr>
              <a:lnSpc>
                <a:spcPct val="100000"/>
              </a:lnSpc>
              <a:defRPr sz="1600">
                <a:solidFill>
                  <a:schemeClr val="bg1"/>
                </a:solidFill>
                <a:latin typeface="Arial" panose="020B0604020202020204" pitchFamily="34" charset="0"/>
                <a:cs typeface="Arial" panose="020B0604020202020204" pitchFamily="34" charset="0"/>
              </a:defRPr>
            </a:lvl1pPr>
            <a:lvl2pPr>
              <a:lnSpc>
                <a:spcPct val="100000"/>
              </a:lnSpc>
              <a:defRPr sz="1400">
                <a:solidFill>
                  <a:schemeClr val="bg1"/>
                </a:solidFill>
                <a:latin typeface="Arial" panose="020B0604020202020204" pitchFamily="34" charset="0"/>
                <a:cs typeface="Arial" panose="020B0604020202020204" pitchFamily="34" charset="0"/>
              </a:defRPr>
            </a:lvl2pPr>
            <a:lvl3pPr>
              <a:lnSpc>
                <a:spcPct val="100000"/>
              </a:lnSpc>
              <a:defRPr sz="1200">
                <a:solidFill>
                  <a:schemeClr val="bg1"/>
                </a:solidFill>
                <a:latin typeface="Arial" panose="020B0604020202020204" pitchFamily="34" charset="0"/>
                <a:cs typeface="Arial" panose="020B0604020202020204" pitchFamily="34" charset="0"/>
              </a:defRPr>
            </a:lvl3pPr>
            <a:lvl4pPr>
              <a:lnSpc>
                <a:spcPct val="100000"/>
              </a:lnSpc>
              <a:defRPr sz="1100">
                <a:solidFill>
                  <a:schemeClr val="bg1"/>
                </a:solidFill>
                <a:latin typeface="Arial" panose="020B0604020202020204" pitchFamily="34" charset="0"/>
                <a:cs typeface="Arial" panose="020B0604020202020204" pitchFamily="34" charset="0"/>
              </a:defRPr>
            </a:lvl4pPr>
            <a:lvl5pPr>
              <a:lnSpc>
                <a:spcPct val="100000"/>
              </a:lnSpc>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95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x Column_1">
    <p:spTree>
      <p:nvGrpSpPr>
        <p:cNvPr id="1" name=""/>
        <p:cNvGrpSpPr/>
        <p:nvPr/>
      </p:nvGrpSpPr>
      <p:grpSpPr>
        <a:xfrm>
          <a:off x="0" y="0"/>
          <a:ext cx="0" cy="0"/>
          <a:chOff x="0" y="0"/>
          <a:chExt cx="0" cy="0"/>
        </a:xfrm>
      </p:grpSpPr>
      <p:sp>
        <p:nvSpPr>
          <p:cNvPr id="16" name="Google Shape;20;p24">
            <a:extLst>
              <a:ext uri="{FF2B5EF4-FFF2-40B4-BE49-F238E27FC236}">
                <a16:creationId xmlns:a16="http://schemas.microsoft.com/office/drawing/2014/main" id="{0CC21F39-78E2-49E0-A50F-7DEA2464D2CB}"/>
              </a:ext>
            </a:extLst>
          </p:cNvPr>
          <p:cNvSpPr/>
          <p:nvPr userDrawn="1"/>
        </p:nvSpPr>
        <p:spPr>
          <a:xfrm>
            <a:off x="0" y="0"/>
            <a:ext cx="12192000" cy="6426679"/>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02;p9">
            <a:extLst>
              <a:ext uri="{FF2B5EF4-FFF2-40B4-BE49-F238E27FC236}">
                <a16:creationId xmlns:a16="http://schemas.microsoft.com/office/drawing/2014/main" id="{DFA30D4B-6341-42CC-AD0C-A1ACC4511D8B}"/>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07;p9" descr="ZUT030_NewPayoff_1.emf">
            <a:extLst>
              <a:ext uri="{FF2B5EF4-FFF2-40B4-BE49-F238E27FC236}">
                <a16:creationId xmlns:a16="http://schemas.microsoft.com/office/drawing/2014/main" id="{73BAA190-0D2D-4CA8-8F8C-63715D6FD205}"/>
              </a:ext>
            </a:extLst>
          </p:cNvPr>
          <p:cNvPicPr preferRelativeResize="0"/>
          <p:nvPr userDrawn="1"/>
        </p:nvPicPr>
        <p:blipFill rotWithShape="1">
          <a:blip r:embed="rId2">
            <a:alphaModFix/>
          </a:blip>
          <a:srcRect/>
          <a:stretch/>
        </p:blipFill>
        <p:spPr>
          <a:xfrm>
            <a:off x="469288" y="6597166"/>
            <a:ext cx="1537273" cy="108354"/>
          </a:xfrm>
          <a:prstGeom prst="rect">
            <a:avLst/>
          </a:prstGeom>
          <a:noFill/>
          <a:ln>
            <a:noFill/>
          </a:ln>
        </p:spPr>
      </p:pic>
      <p:pic>
        <p:nvPicPr>
          <p:cNvPr id="13" name="Google Shape;106;p9" descr="ZUT030_triangle.emf">
            <a:extLst>
              <a:ext uri="{FF2B5EF4-FFF2-40B4-BE49-F238E27FC236}">
                <a16:creationId xmlns:a16="http://schemas.microsoft.com/office/drawing/2014/main" id="{B26C1D7C-9D44-4AFC-83E6-B0628C6EAA98}"/>
              </a:ext>
            </a:extLst>
          </p:cNvPr>
          <p:cNvPicPr preferRelativeResize="0"/>
          <p:nvPr userDrawn="1"/>
        </p:nvPicPr>
        <p:blipFill rotWithShape="1">
          <a:blip r:embed="rId3">
            <a:alphaModFix/>
          </a:blip>
          <a:srcRect/>
          <a:stretch/>
        </p:blipFill>
        <p:spPr>
          <a:xfrm rot="10800000">
            <a:off x="-47135" y="741674"/>
            <a:ext cx="457734" cy="522580"/>
          </a:xfrm>
          <a:prstGeom prst="rect">
            <a:avLst/>
          </a:prstGeom>
          <a:noFill/>
          <a:ln>
            <a:noFill/>
          </a:ln>
        </p:spPr>
      </p:pic>
      <p:sp>
        <p:nvSpPr>
          <p:cNvPr id="19" name="Text Placeholder 20">
            <a:extLst>
              <a:ext uri="{FF2B5EF4-FFF2-40B4-BE49-F238E27FC236}">
                <a16:creationId xmlns:a16="http://schemas.microsoft.com/office/drawing/2014/main" id="{3FF1A25D-50A5-48C6-B949-173A367D497F}"/>
              </a:ext>
            </a:extLst>
          </p:cNvPr>
          <p:cNvSpPr>
            <a:spLocks noGrp="1"/>
          </p:cNvSpPr>
          <p:nvPr>
            <p:ph type="body" sz="quarter" idx="17" hasCustomPrompt="1"/>
          </p:nvPr>
        </p:nvSpPr>
        <p:spPr>
          <a:xfrm>
            <a:off x="4019910" y="5730243"/>
            <a:ext cx="7807939" cy="534764"/>
          </a:xfrm>
          <a:prstGeom prst="rect">
            <a:avLst/>
          </a:prstGeom>
        </p:spPr>
        <p:txBody>
          <a:bodyPr lIns="0" rIns="0" anchor="t" anchorCtr="0">
            <a:normAutofit/>
          </a:bodyPr>
          <a:lstStyle>
            <a:lvl1pPr marL="0" indent="0" algn="l">
              <a:lnSpc>
                <a:spcPct val="100000"/>
              </a:lnSpc>
              <a:spcBef>
                <a:spcPts val="600"/>
              </a:spcBef>
              <a:buNone/>
              <a:defRPr sz="1800" b="0" baseline="0">
                <a:solidFill>
                  <a:schemeClr val="tx2"/>
                </a:solidFill>
                <a:latin typeface="Arial" panose="020B0604020202020204" pitchFamily="34" charset="0"/>
                <a:cs typeface="Arial" panose="020B0604020202020204" pitchFamily="34" charset="0"/>
              </a:defRPr>
            </a:lvl1pPr>
          </a:lstStyle>
          <a:p>
            <a:pPr lvl="0"/>
            <a:r>
              <a:rPr lang="en-US"/>
              <a:t>Click to add quote </a:t>
            </a:r>
            <a:endParaRPr lang="en-GB"/>
          </a:p>
        </p:txBody>
      </p:sp>
      <p:sp>
        <p:nvSpPr>
          <p:cNvPr id="22" name="Text Placeholder 20">
            <a:extLst>
              <a:ext uri="{FF2B5EF4-FFF2-40B4-BE49-F238E27FC236}">
                <a16:creationId xmlns:a16="http://schemas.microsoft.com/office/drawing/2014/main" id="{D7911225-F253-4B52-A55D-CC5538C57ED4}"/>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rgbClr val="181C19"/>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23" name="Text Placeholder 20">
            <a:extLst>
              <a:ext uri="{FF2B5EF4-FFF2-40B4-BE49-F238E27FC236}">
                <a16:creationId xmlns:a16="http://schemas.microsoft.com/office/drawing/2014/main" id="{57F9AE91-7FA2-43A6-886F-F810FDB73C66}"/>
              </a:ext>
            </a:extLst>
          </p:cNvPr>
          <p:cNvSpPr>
            <a:spLocks noGrp="1"/>
          </p:cNvSpPr>
          <p:nvPr>
            <p:ph type="body" sz="quarter" idx="19" hasCustomPrompt="1"/>
          </p:nvPr>
        </p:nvSpPr>
        <p:spPr>
          <a:xfrm>
            <a:off x="446562" y="1285167"/>
            <a:ext cx="11381060"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5F"/>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17" name="Google Shape;105;p9" descr="zLogo.emf">
            <a:extLst>
              <a:ext uri="{FF2B5EF4-FFF2-40B4-BE49-F238E27FC236}">
                <a16:creationId xmlns:a16="http://schemas.microsoft.com/office/drawing/2014/main" id="{C0C165C6-8856-4A82-BB6E-0A92CC974070}"/>
              </a:ext>
            </a:extLst>
          </p:cNvPr>
          <p:cNvPicPr preferRelativeResize="0"/>
          <p:nvPr userDrawn="1"/>
        </p:nvPicPr>
        <p:blipFill rotWithShape="1">
          <a:blip r:embed="rId4">
            <a:alphaModFix/>
          </a:blip>
          <a:srcRect/>
          <a:stretch/>
        </p:blipFill>
        <p:spPr>
          <a:xfrm>
            <a:off x="10531863" y="150898"/>
            <a:ext cx="1295741" cy="323936"/>
          </a:xfrm>
          <a:prstGeom prst="rect">
            <a:avLst/>
          </a:prstGeom>
          <a:noFill/>
          <a:ln>
            <a:noFill/>
          </a:ln>
        </p:spPr>
      </p:pic>
      <p:sp>
        <p:nvSpPr>
          <p:cNvPr id="14" name="Text Placeholder 3">
            <a:extLst>
              <a:ext uri="{FF2B5EF4-FFF2-40B4-BE49-F238E27FC236}">
                <a16:creationId xmlns:a16="http://schemas.microsoft.com/office/drawing/2014/main" id="{84BD2644-902F-4909-B889-72835AE383ED}"/>
              </a:ext>
            </a:extLst>
          </p:cNvPr>
          <p:cNvSpPr>
            <a:spLocks noGrp="1"/>
          </p:cNvSpPr>
          <p:nvPr>
            <p:ph type="body" sz="quarter" idx="29"/>
          </p:nvPr>
        </p:nvSpPr>
        <p:spPr>
          <a:xfrm>
            <a:off x="446560" y="1913641"/>
            <a:ext cx="3425813" cy="4351365"/>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227BD70-F165-4663-B7B1-9970E0823013}"/>
              </a:ext>
            </a:extLst>
          </p:cNvPr>
          <p:cNvSpPr>
            <a:spLocks noGrp="1"/>
          </p:cNvSpPr>
          <p:nvPr>
            <p:ph type="body" sz="quarter" idx="30"/>
          </p:nvPr>
        </p:nvSpPr>
        <p:spPr>
          <a:xfrm>
            <a:off x="4019994" y="1913642"/>
            <a:ext cx="7807939" cy="3659192"/>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809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x Column_2">
    <p:spTree>
      <p:nvGrpSpPr>
        <p:cNvPr id="1" name=""/>
        <p:cNvGrpSpPr/>
        <p:nvPr/>
      </p:nvGrpSpPr>
      <p:grpSpPr>
        <a:xfrm>
          <a:off x="0" y="0"/>
          <a:ext cx="0" cy="0"/>
          <a:chOff x="0" y="0"/>
          <a:chExt cx="0" cy="0"/>
        </a:xfrm>
      </p:grpSpPr>
      <p:sp>
        <p:nvSpPr>
          <p:cNvPr id="16" name="Google Shape;20;p24">
            <a:extLst>
              <a:ext uri="{FF2B5EF4-FFF2-40B4-BE49-F238E27FC236}">
                <a16:creationId xmlns:a16="http://schemas.microsoft.com/office/drawing/2014/main" id="{0CC21F39-78E2-49E0-A50F-7DEA2464D2CB}"/>
              </a:ext>
            </a:extLst>
          </p:cNvPr>
          <p:cNvSpPr/>
          <p:nvPr userDrawn="1"/>
        </p:nvSpPr>
        <p:spPr>
          <a:xfrm>
            <a:off x="0" y="0"/>
            <a:ext cx="12192000" cy="6426679"/>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02;p9">
            <a:extLst>
              <a:ext uri="{FF2B5EF4-FFF2-40B4-BE49-F238E27FC236}">
                <a16:creationId xmlns:a16="http://schemas.microsoft.com/office/drawing/2014/main" id="{DFA30D4B-6341-42CC-AD0C-A1ACC4511D8B}"/>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07;p9" descr="ZUT030_NewPayoff_1.emf">
            <a:extLst>
              <a:ext uri="{FF2B5EF4-FFF2-40B4-BE49-F238E27FC236}">
                <a16:creationId xmlns:a16="http://schemas.microsoft.com/office/drawing/2014/main" id="{73BAA190-0D2D-4CA8-8F8C-63715D6FD205}"/>
              </a:ext>
            </a:extLst>
          </p:cNvPr>
          <p:cNvPicPr preferRelativeResize="0"/>
          <p:nvPr userDrawn="1"/>
        </p:nvPicPr>
        <p:blipFill rotWithShape="1">
          <a:blip r:embed="rId2">
            <a:alphaModFix/>
          </a:blip>
          <a:srcRect/>
          <a:stretch/>
        </p:blipFill>
        <p:spPr>
          <a:xfrm>
            <a:off x="469288" y="6597166"/>
            <a:ext cx="1537273" cy="108354"/>
          </a:xfrm>
          <a:prstGeom prst="rect">
            <a:avLst/>
          </a:prstGeom>
          <a:noFill/>
          <a:ln>
            <a:noFill/>
          </a:ln>
        </p:spPr>
      </p:pic>
      <p:pic>
        <p:nvPicPr>
          <p:cNvPr id="13" name="Google Shape;106;p9" descr="ZUT030_triangle.emf">
            <a:extLst>
              <a:ext uri="{FF2B5EF4-FFF2-40B4-BE49-F238E27FC236}">
                <a16:creationId xmlns:a16="http://schemas.microsoft.com/office/drawing/2014/main" id="{B26C1D7C-9D44-4AFC-83E6-B0628C6EAA98}"/>
              </a:ext>
            </a:extLst>
          </p:cNvPr>
          <p:cNvPicPr preferRelativeResize="0"/>
          <p:nvPr userDrawn="1"/>
        </p:nvPicPr>
        <p:blipFill rotWithShape="1">
          <a:blip r:embed="rId3">
            <a:alphaModFix/>
          </a:blip>
          <a:srcRect/>
          <a:stretch/>
        </p:blipFill>
        <p:spPr>
          <a:xfrm rot="10800000">
            <a:off x="-47135" y="741674"/>
            <a:ext cx="457734" cy="522580"/>
          </a:xfrm>
          <a:prstGeom prst="rect">
            <a:avLst/>
          </a:prstGeom>
          <a:noFill/>
          <a:ln>
            <a:noFill/>
          </a:ln>
        </p:spPr>
      </p:pic>
      <p:sp>
        <p:nvSpPr>
          <p:cNvPr id="19" name="Text Placeholder 20">
            <a:extLst>
              <a:ext uri="{FF2B5EF4-FFF2-40B4-BE49-F238E27FC236}">
                <a16:creationId xmlns:a16="http://schemas.microsoft.com/office/drawing/2014/main" id="{3FF1A25D-50A5-48C6-B949-173A367D497F}"/>
              </a:ext>
            </a:extLst>
          </p:cNvPr>
          <p:cNvSpPr>
            <a:spLocks noGrp="1"/>
          </p:cNvSpPr>
          <p:nvPr>
            <p:ph type="body" sz="quarter" idx="17" hasCustomPrompt="1"/>
          </p:nvPr>
        </p:nvSpPr>
        <p:spPr>
          <a:xfrm>
            <a:off x="4019910" y="5730243"/>
            <a:ext cx="7807939" cy="534764"/>
          </a:xfrm>
          <a:prstGeom prst="rect">
            <a:avLst/>
          </a:prstGeom>
        </p:spPr>
        <p:txBody>
          <a:bodyPr lIns="0" rIns="0" anchor="t" anchorCtr="0">
            <a:normAutofit/>
          </a:bodyPr>
          <a:lstStyle>
            <a:lvl1pPr marL="0" indent="0" algn="l">
              <a:lnSpc>
                <a:spcPct val="100000"/>
              </a:lnSpc>
              <a:spcBef>
                <a:spcPts val="600"/>
              </a:spcBef>
              <a:buNone/>
              <a:defRPr sz="1800" b="0" baseline="0">
                <a:solidFill>
                  <a:srgbClr val="643373"/>
                </a:solidFill>
                <a:latin typeface="Arial" panose="020B0604020202020204" pitchFamily="34" charset="0"/>
                <a:cs typeface="Arial" panose="020B0604020202020204" pitchFamily="34" charset="0"/>
              </a:defRPr>
            </a:lvl1pPr>
          </a:lstStyle>
          <a:p>
            <a:pPr lvl="0"/>
            <a:r>
              <a:rPr lang="en-US"/>
              <a:t>Click to add quote </a:t>
            </a:r>
            <a:endParaRPr lang="en-GB"/>
          </a:p>
        </p:txBody>
      </p:sp>
      <p:sp>
        <p:nvSpPr>
          <p:cNvPr id="22" name="Text Placeholder 20">
            <a:extLst>
              <a:ext uri="{FF2B5EF4-FFF2-40B4-BE49-F238E27FC236}">
                <a16:creationId xmlns:a16="http://schemas.microsoft.com/office/drawing/2014/main" id="{D7911225-F253-4B52-A55D-CC5538C57ED4}"/>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rgbClr val="181C19"/>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23" name="Text Placeholder 20">
            <a:extLst>
              <a:ext uri="{FF2B5EF4-FFF2-40B4-BE49-F238E27FC236}">
                <a16:creationId xmlns:a16="http://schemas.microsoft.com/office/drawing/2014/main" id="{57F9AE91-7FA2-43A6-886F-F810FDB73C66}"/>
              </a:ext>
            </a:extLst>
          </p:cNvPr>
          <p:cNvSpPr>
            <a:spLocks noGrp="1"/>
          </p:cNvSpPr>
          <p:nvPr>
            <p:ph type="body" sz="quarter" idx="19" hasCustomPrompt="1"/>
          </p:nvPr>
        </p:nvSpPr>
        <p:spPr>
          <a:xfrm>
            <a:off x="446562" y="1285167"/>
            <a:ext cx="11381060"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643373"/>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17" name="Google Shape;105;p9" descr="zLogo.emf">
            <a:extLst>
              <a:ext uri="{FF2B5EF4-FFF2-40B4-BE49-F238E27FC236}">
                <a16:creationId xmlns:a16="http://schemas.microsoft.com/office/drawing/2014/main" id="{C0C165C6-8856-4A82-BB6E-0A92CC974070}"/>
              </a:ext>
            </a:extLst>
          </p:cNvPr>
          <p:cNvPicPr preferRelativeResize="0"/>
          <p:nvPr userDrawn="1"/>
        </p:nvPicPr>
        <p:blipFill rotWithShape="1">
          <a:blip r:embed="rId4">
            <a:alphaModFix/>
          </a:blip>
          <a:srcRect/>
          <a:stretch/>
        </p:blipFill>
        <p:spPr>
          <a:xfrm>
            <a:off x="10531863" y="150898"/>
            <a:ext cx="1295741" cy="323936"/>
          </a:xfrm>
          <a:prstGeom prst="rect">
            <a:avLst/>
          </a:prstGeom>
          <a:noFill/>
          <a:ln>
            <a:noFill/>
          </a:ln>
        </p:spPr>
      </p:pic>
      <p:sp>
        <p:nvSpPr>
          <p:cNvPr id="14" name="Text Placeholder 3">
            <a:extLst>
              <a:ext uri="{FF2B5EF4-FFF2-40B4-BE49-F238E27FC236}">
                <a16:creationId xmlns:a16="http://schemas.microsoft.com/office/drawing/2014/main" id="{84BD2644-902F-4909-B889-72835AE383ED}"/>
              </a:ext>
            </a:extLst>
          </p:cNvPr>
          <p:cNvSpPr>
            <a:spLocks noGrp="1"/>
          </p:cNvSpPr>
          <p:nvPr>
            <p:ph type="body" sz="quarter" idx="29"/>
          </p:nvPr>
        </p:nvSpPr>
        <p:spPr>
          <a:xfrm>
            <a:off x="446560" y="1913641"/>
            <a:ext cx="3425813" cy="4351365"/>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227BD70-F165-4663-B7B1-9970E0823013}"/>
              </a:ext>
            </a:extLst>
          </p:cNvPr>
          <p:cNvSpPr>
            <a:spLocks noGrp="1"/>
          </p:cNvSpPr>
          <p:nvPr>
            <p:ph type="body" sz="quarter" idx="30"/>
          </p:nvPr>
        </p:nvSpPr>
        <p:spPr>
          <a:xfrm>
            <a:off x="4019994" y="1913642"/>
            <a:ext cx="7807939" cy="3659192"/>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324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x Column_3">
    <p:spTree>
      <p:nvGrpSpPr>
        <p:cNvPr id="1" name=""/>
        <p:cNvGrpSpPr/>
        <p:nvPr/>
      </p:nvGrpSpPr>
      <p:grpSpPr>
        <a:xfrm>
          <a:off x="0" y="0"/>
          <a:ext cx="0" cy="0"/>
          <a:chOff x="0" y="0"/>
          <a:chExt cx="0" cy="0"/>
        </a:xfrm>
      </p:grpSpPr>
      <p:sp>
        <p:nvSpPr>
          <p:cNvPr id="11" name="Google Shape;20;p24">
            <a:extLst>
              <a:ext uri="{FF2B5EF4-FFF2-40B4-BE49-F238E27FC236}">
                <a16:creationId xmlns:a16="http://schemas.microsoft.com/office/drawing/2014/main" id="{64A843A4-3B69-4342-AE32-8BF4A9733612}"/>
              </a:ext>
            </a:extLst>
          </p:cNvPr>
          <p:cNvSpPr/>
          <p:nvPr userDrawn="1"/>
        </p:nvSpPr>
        <p:spPr>
          <a:xfrm>
            <a:off x="0" y="0"/>
            <a:ext cx="12192000" cy="6426679"/>
          </a:xfrm>
          <a:prstGeom prst="rect">
            <a:avLst/>
          </a:prstGeom>
          <a:solidFill>
            <a:srgbClr val="007E7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02;p9">
            <a:extLst>
              <a:ext uri="{FF2B5EF4-FFF2-40B4-BE49-F238E27FC236}">
                <a16:creationId xmlns:a16="http://schemas.microsoft.com/office/drawing/2014/main" id="{4758CD99-9925-4F30-896E-E4E806FABA2D}"/>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07;p9" descr="ZUT030_NewPayoff_1.emf">
            <a:extLst>
              <a:ext uri="{FF2B5EF4-FFF2-40B4-BE49-F238E27FC236}">
                <a16:creationId xmlns:a16="http://schemas.microsoft.com/office/drawing/2014/main" id="{D6226A3F-D6BC-4FFB-BD54-FD7AF91993C9}"/>
              </a:ext>
            </a:extLst>
          </p:cNvPr>
          <p:cNvPicPr preferRelativeResize="0"/>
          <p:nvPr userDrawn="1"/>
        </p:nvPicPr>
        <p:blipFill rotWithShape="1">
          <a:blip r:embed="rId2">
            <a:alphaModFix/>
          </a:blip>
          <a:srcRect/>
          <a:stretch/>
        </p:blipFill>
        <p:spPr>
          <a:xfrm>
            <a:off x="469288" y="6597166"/>
            <a:ext cx="1537273" cy="108354"/>
          </a:xfrm>
          <a:prstGeom prst="rect">
            <a:avLst/>
          </a:prstGeom>
          <a:noFill/>
          <a:ln>
            <a:noFill/>
          </a:ln>
        </p:spPr>
      </p:pic>
      <p:pic>
        <p:nvPicPr>
          <p:cNvPr id="16" name="Google Shape;106;p9" descr="ZUT030_triangle.emf">
            <a:extLst>
              <a:ext uri="{FF2B5EF4-FFF2-40B4-BE49-F238E27FC236}">
                <a16:creationId xmlns:a16="http://schemas.microsoft.com/office/drawing/2014/main" id="{B9DC5AD6-61BA-49CB-BB62-D9255AC76F84}"/>
              </a:ext>
            </a:extLst>
          </p:cNvPr>
          <p:cNvPicPr preferRelativeResize="0"/>
          <p:nvPr userDrawn="1"/>
        </p:nvPicPr>
        <p:blipFill rotWithShape="1">
          <a:blip r:embed="rId3">
            <a:alphaModFix/>
          </a:blip>
          <a:srcRect/>
          <a:stretch/>
        </p:blipFill>
        <p:spPr>
          <a:xfrm rot="10800000">
            <a:off x="-47135" y="741674"/>
            <a:ext cx="457734" cy="522580"/>
          </a:xfrm>
          <a:prstGeom prst="rect">
            <a:avLst/>
          </a:prstGeom>
          <a:noFill/>
          <a:ln>
            <a:noFill/>
          </a:ln>
        </p:spPr>
      </p:pic>
      <p:sp>
        <p:nvSpPr>
          <p:cNvPr id="32" name="Text Placeholder 20">
            <a:extLst>
              <a:ext uri="{FF2B5EF4-FFF2-40B4-BE49-F238E27FC236}">
                <a16:creationId xmlns:a16="http://schemas.microsoft.com/office/drawing/2014/main" id="{D1196C79-1D7A-49D6-A3D4-2D0DDBF3F99B}"/>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chemeClr val="bg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33" name="Text Placeholder 20">
            <a:extLst>
              <a:ext uri="{FF2B5EF4-FFF2-40B4-BE49-F238E27FC236}">
                <a16:creationId xmlns:a16="http://schemas.microsoft.com/office/drawing/2014/main" id="{2A7FEA29-60C7-4A66-AF8F-2E2AF78611A3}"/>
              </a:ext>
            </a:extLst>
          </p:cNvPr>
          <p:cNvSpPr>
            <a:spLocks noGrp="1"/>
          </p:cNvSpPr>
          <p:nvPr>
            <p:ph type="body" sz="quarter" idx="19" hasCustomPrompt="1"/>
          </p:nvPr>
        </p:nvSpPr>
        <p:spPr>
          <a:xfrm>
            <a:off x="446562" y="1285167"/>
            <a:ext cx="11381060"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7BCCC4"/>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34" name="Google Shape;105;p9" descr="zLogo.emf">
            <a:extLst>
              <a:ext uri="{FF2B5EF4-FFF2-40B4-BE49-F238E27FC236}">
                <a16:creationId xmlns:a16="http://schemas.microsoft.com/office/drawing/2014/main" id="{9A66A96B-2892-4B26-81F4-AA68CD04719F}"/>
              </a:ext>
            </a:extLst>
          </p:cNvPr>
          <p:cNvPicPr preferRelativeResize="0"/>
          <p:nvPr userDrawn="1"/>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10531863" y="150898"/>
            <a:ext cx="1295741" cy="323936"/>
          </a:xfrm>
          <a:prstGeom prst="rect">
            <a:avLst/>
          </a:prstGeom>
          <a:noFill/>
          <a:ln>
            <a:noFill/>
          </a:ln>
        </p:spPr>
      </p:pic>
      <p:sp>
        <p:nvSpPr>
          <p:cNvPr id="15" name="Text Placeholder 20">
            <a:extLst>
              <a:ext uri="{FF2B5EF4-FFF2-40B4-BE49-F238E27FC236}">
                <a16:creationId xmlns:a16="http://schemas.microsoft.com/office/drawing/2014/main" id="{7860B5E0-A750-45E8-842B-9A7197ABE260}"/>
              </a:ext>
            </a:extLst>
          </p:cNvPr>
          <p:cNvSpPr>
            <a:spLocks noGrp="1"/>
          </p:cNvSpPr>
          <p:nvPr>
            <p:ph type="body" sz="quarter" idx="17" hasCustomPrompt="1"/>
          </p:nvPr>
        </p:nvSpPr>
        <p:spPr>
          <a:xfrm>
            <a:off x="4019910" y="5730243"/>
            <a:ext cx="7807611" cy="534764"/>
          </a:xfrm>
          <a:prstGeom prst="rect">
            <a:avLst/>
          </a:prstGeom>
        </p:spPr>
        <p:txBody>
          <a:bodyPr lIns="0" rIns="0" anchor="t" anchorCtr="0">
            <a:normAutofit/>
          </a:bodyPr>
          <a:lstStyle>
            <a:lvl1pPr marL="0" indent="0" algn="l">
              <a:lnSpc>
                <a:spcPct val="100000"/>
              </a:lnSpc>
              <a:spcBef>
                <a:spcPts val="600"/>
              </a:spcBef>
              <a:buNone/>
              <a:defRPr sz="1800" b="0" baseline="0">
                <a:solidFill>
                  <a:srgbClr val="7BCCC4"/>
                </a:solidFill>
                <a:latin typeface="Arial" panose="020B0604020202020204" pitchFamily="34" charset="0"/>
                <a:cs typeface="Arial" panose="020B0604020202020204" pitchFamily="34" charset="0"/>
              </a:defRPr>
            </a:lvl1pPr>
          </a:lstStyle>
          <a:p>
            <a:pPr lvl="0"/>
            <a:r>
              <a:rPr lang="en-US"/>
              <a:t>Click to add quote </a:t>
            </a:r>
            <a:endParaRPr lang="en-GB"/>
          </a:p>
        </p:txBody>
      </p:sp>
      <p:sp>
        <p:nvSpPr>
          <p:cNvPr id="12" name="Text Placeholder 3">
            <a:extLst>
              <a:ext uri="{FF2B5EF4-FFF2-40B4-BE49-F238E27FC236}">
                <a16:creationId xmlns:a16="http://schemas.microsoft.com/office/drawing/2014/main" id="{9F8B6355-4DC9-4E72-A249-4500BCD809C2}"/>
              </a:ext>
            </a:extLst>
          </p:cNvPr>
          <p:cNvSpPr>
            <a:spLocks noGrp="1"/>
          </p:cNvSpPr>
          <p:nvPr>
            <p:ph type="body" sz="quarter" idx="29"/>
          </p:nvPr>
        </p:nvSpPr>
        <p:spPr>
          <a:xfrm>
            <a:off x="446560" y="1913641"/>
            <a:ext cx="3425813" cy="4351365"/>
          </a:xfrm>
          <a:prstGeom prst="rect">
            <a:avLst/>
          </a:prstGeom>
        </p:spPr>
        <p:txBody>
          <a:bodyPr/>
          <a:lstStyle>
            <a:lvl1pPr>
              <a:lnSpc>
                <a:spcPct val="100000"/>
              </a:lnSpc>
              <a:defRPr sz="1600">
                <a:solidFill>
                  <a:schemeClr val="bg1"/>
                </a:solidFill>
                <a:latin typeface="Arial" panose="020B0604020202020204" pitchFamily="34" charset="0"/>
                <a:cs typeface="Arial" panose="020B0604020202020204" pitchFamily="34" charset="0"/>
              </a:defRPr>
            </a:lvl1pPr>
            <a:lvl2pPr>
              <a:lnSpc>
                <a:spcPct val="100000"/>
              </a:lnSpc>
              <a:defRPr sz="1400">
                <a:solidFill>
                  <a:schemeClr val="bg1"/>
                </a:solidFill>
                <a:latin typeface="Arial" panose="020B0604020202020204" pitchFamily="34" charset="0"/>
                <a:cs typeface="Arial" panose="020B0604020202020204" pitchFamily="34" charset="0"/>
              </a:defRPr>
            </a:lvl2pPr>
            <a:lvl3pPr>
              <a:lnSpc>
                <a:spcPct val="100000"/>
              </a:lnSpc>
              <a:defRPr sz="1200">
                <a:solidFill>
                  <a:schemeClr val="bg1"/>
                </a:solidFill>
                <a:latin typeface="Arial" panose="020B0604020202020204" pitchFamily="34" charset="0"/>
                <a:cs typeface="Arial" panose="020B0604020202020204" pitchFamily="34" charset="0"/>
              </a:defRPr>
            </a:lvl3pPr>
            <a:lvl4pPr>
              <a:lnSpc>
                <a:spcPct val="100000"/>
              </a:lnSpc>
              <a:defRPr sz="1100">
                <a:solidFill>
                  <a:schemeClr val="bg1"/>
                </a:solidFill>
                <a:latin typeface="Arial" panose="020B0604020202020204" pitchFamily="34" charset="0"/>
                <a:cs typeface="Arial" panose="020B0604020202020204" pitchFamily="34" charset="0"/>
              </a:defRPr>
            </a:lvl4pPr>
            <a:lvl5pPr>
              <a:lnSpc>
                <a:spcPct val="100000"/>
              </a:lnSpc>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893009EA-7DC2-4344-A976-67D5EBED4F51}"/>
              </a:ext>
            </a:extLst>
          </p:cNvPr>
          <p:cNvSpPr>
            <a:spLocks noGrp="1"/>
          </p:cNvSpPr>
          <p:nvPr>
            <p:ph type="body" sz="quarter" idx="30"/>
          </p:nvPr>
        </p:nvSpPr>
        <p:spPr>
          <a:xfrm>
            <a:off x="4019994" y="1913642"/>
            <a:ext cx="7807939" cy="3659192"/>
          </a:xfrm>
          <a:prstGeom prst="rect">
            <a:avLst/>
          </a:prstGeom>
        </p:spPr>
        <p:txBody>
          <a:bodyPr/>
          <a:lstStyle>
            <a:lvl1pPr>
              <a:lnSpc>
                <a:spcPct val="100000"/>
              </a:lnSpc>
              <a:defRPr sz="1600">
                <a:solidFill>
                  <a:schemeClr val="bg1"/>
                </a:solidFill>
                <a:latin typeface="Arial" panose="020B0604020202020204" pitchFamily="34" charset="0"/>
                <a:cs typeface="Arial" panose="020B0604020202020204" pitchFamily="34" charset="0"/>
              </a:defRPr>
            </a:lvl1pPr>
            <a:lvl2pPr>
              <a:lnSpc>
                <a:spcPct val="100000"/>
              </a:lnSpc>
              <a:defRPr sz="1400">
                <a:solidFill>
                  <a:schemeClr val="bg1"/>
                </a:solidFill>
                <a:latin typeface="Arial" panose="020B0604020202020204" pitchFamily="34" charset="0"/>
                <a:cs typeface="Arial" panose="020B0604020202020204" pitchFamily="34" charset="0"/>
              </a:defRPr>
            </a:lvl2pPr>
            <a:lvl3pPr>
              <a:lnSpc>
                <a:spcPct val="100000"/>
              </a:lnSpc>
              <a:defRPr sz="1200">
                <a:solidFill>
                  <a:schemeClr val="bg1"/>
                </a:solidFill>
                <a:latin typeface="Arial" panose="020B0604020202020204" pitchFamily="34" charset="0"/>
                <a:cs typeface="Arial" panose="020B0604020202020204" pitchFamily="34" charset="0"/>
              </a:defRPr>
            </a:lvl3pPr>
            <a:lvl4pPr>
              <a:lnSpc>
                <a:spcPct val="100000"/>
              </a:lnSpc>
              <a:defRPr sz="1100">
                <a:solidFill>
                  <a:schemeClr val="bg1"/>
                </a:solidFill>
                <a:latin typeface="Arial" panose="020B0604020202020204" pitchFamily="34" charset="0"/>
                <a:cs typeface="Arial" panose="020B0604020202020204" pitchFamily="34" charset="0"/>
              </a:defRPr>
            </a:lvl4pPr>
            <a:lvl5pPr>
              <a:lnSpc>
                <a:spcPct val="100000"/>
              </a:lnSpc>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1060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x Column_4">
    <p:spTree>
      <p:nvGrpSpPr>
        <p:cNvPr id="1" name=""/>
        <p:cNvGrpSpPr/>
        <p:nvPr/>
      </p:nvGrpSpPr>
      <p:grpSpPr>
        <a:xfrm>
          <a:off x="0" y="0"/>
          <a:ext cx="0" cy="0"/>
          <a:chOff x="0" y="0"/>
          <a:chExt cx="0" cy="0"/>
        </a:xfrm>
      </p:grpSpPr>
      <p:sp>
        <p:nvSpPr>
          <p:cNvPr id="11" name="Google Shape;20;p24">
            <a:extLst>
              <a:ext uri="{FF2B5EF4-FFF2-40B4-BE49-F238E27FC236}">
                <a16:creationId xmlns:a16="http://schemas.microsoft.com/office/drawing/2014/main" id="{64A843A4-3B69-4342-AE32-8BF4A9733612}"/>
              </a:ext>
            </a:extLst>
          </p:cNvPr>
          <p:cNvSpPr/>
          <p:nvPr userDrawn="1"/>
        </p:nvSpPr>
        <p:spPr>
          <a:xfrm>
            <a:off x="0" y="0"/>
            <a:ext cx="12192000" cy="6426679"/>
          </a:xfrm>
          <a:prstGeom prst="rect">
            <a:avLst/>
          </a:prstGeom>
          <a:solidFill>
            <a:srgbClr val="64337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02;p9">
            <a:extLst>
              <a:ext uri="{FF2B5EF4-FFF2-40B4-BE49-F238E27FC236}">
                <a16:creationId xmlns:a16="http://schemas.microsoft.com/office/drawing/2014/main" id="{4758CD99-9925-4F30-896E-E4E806FABA2D}"/>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07;p9" descr="ZUT030_NewPayoff_1.emf">
            <a:extLst>
              <a:ext uri="{FF2B5EF4-FFF2-40B4-BE49-F238E27FC236}">
                <a16:creationId xmlns:a16="http://schemas.microsoft.com/office/drawing/2014/main" id="{D6226A3F-D6BC-4FFB-BD54-FD7AF91993C9}"/>
              </a:ext>
            </a:extLst>
          </p:cNvPr>
          <p:cNvPicPr preferRelativeResize="0"/>
          <p:nvPr userDrawn="1"/>
        </p:nvPicPr>
        <p:blipFill rotWithShape="1">
          <a:blip r:embed="rId2">
            <a:alphaModFix/>
          </a:blip>
          <a:srcRect/>
          <a:stretch/>
        </p:blipFill>
        <p:spPr>
          <a:xfrm>
            <a:off x="469288" y="6597166"/>
            <a:ext cx="1537273" cy="108354"/>
          </a:xfrm>
          <a:prstGeom prst="rect">
            <a:avLst/>
          </a:prstGeom>
          <a:noFill/>
          <a:ln>
            <a:noFill/>
          </a:ln>
        </p:spPr>
      </p:pic>
      <p:pic>
        <p:nvPicPr>
          <p:cNvPr id="16" name="Google Shape;106;p9" descr="ZUT030_triangle.emf">
            <a:extLst>
              <a:ext uri="{FF2B5EF4-FFF2-40B4-BE49-F238E27FC236}">
                <a16:creationId xmlns:a16="http://schemas.microsoft.com/office/drawing/2014/main" id="{B9DC5AD6-61BA-49CB-BB62-D9255AC76F84}"/>
              </a:ext>
            </a:extLst>
          </p:cNvPr>
          <p:cNvPicPr preferRelativeResize="0"/>
          <p:nvPr userDrawn="1"/>
        </p:nvPicPr>
        <p:blipFill rotWithShape="1">
          <a:blip r:embed="rId3">
            <a:alphaModFix/>
          </a:blip>
          <a:srcRect/>
          <a:stretch/>
        </p:blipFill>
        <p:spPr>
          <a:xfrm rot="10800000">
            <a:off x="-47135" y="741674"/>
            <a:ext cx="457734" cy="522580"/>
          </a:xfrm>
          <a:prstGeom prst="rect">
            <a:avLst/>
          </a:prstGeom>
          <a:noFill/>
          <a:ln>
            <a:noFill/>
          </a:ln>
        </p:spPr>
      </p:pic>
      <p:sp>
        <p:nvSpPr>
          <p:cNvPr id="32" name="Text Placeholder 20">
            <a:extLst>
              <a:ext uri="{FF2B5EF4-FFF2-40B4-BE49-F238E27FC236}">
                <a16:creationId xmlns:a16="http://schemas.microsoft.com/office/drawing/2014/main" id="{D1196C79-1D7A-49D6-A3D4-2D0DDBF3F99B}"/>
              </a:ext>
            </a:extLst>
          </p:cNvPr>
          <p:cNvSpPr>
            <a:spLocks noGrp="1"/>
          </p:cNvSpPr>
          <p:nvPr>
            <p:ph type="body" sz="quarter" idx="18" hasCustomPrompt="1"/>
          </p:nvPr>
        </p:nvSpPr>
        <p:spPr>
          <a:xfrm>
            <a:off x="446561" y="808876"/>
            <a:ext cx="11381043" cy="464047"/>
          </a:xfrm>
          <a:prstGeom prst="rect">
            <a:avLst/>
          </a:prstGeom>
        </p:spPr>
        <p:txBody>
          <a:bodyPr lIns="0" rIns="0" bIns="0" anchor="t">
            <a:noAutofit/>
          </a:bodyPr>
          <a:lstStyle>
            <a:lvl1pPr marL="0" indent="0" algn="l">
              <a:lnSpc>
                <a:spcPct val="100000"/>
              </a:lnSpc>
              <a:spcBef>
                <a:spcPts val="0"/>
              </a:spcBef>
              <a:buNone/>
              <a:defRPr sz="2400" b="1">
                <a:solidFill>
                  <a:schemeClr val="bg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33" name="Text Placeholder 20">
            <a:extLst>
              <a:ext uri="{FF2B5EF4-FFF2-40B4-BE49-F238E27FC236}">
                <a16:creationId xmlns:a16="http://schemas.microsoft.com/office/drawing/2014/main" id="{2A7FEA29-60C7-4A66-AF8F-2E2AF78611A3}"/>
              </a:ext>
            </a:extLst>
          </p:cNvPr>
          <p:cNvSpPr>
            <a:spLocks noGrp="1"/>
          </p:cNvSpPr>
          <p:nvPr>
            <p:ph type="body" sz="quarter" idx="19" hasCustomPrompt="1"/>
          </p:nvPr>
        </p:nvSpPr>
        <p:spPr>
          <a:xfrm>
            <a:off x="446562" y="1285167"/>
            <a:ext cx="11381060" cy="414330"/>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A073AA"/>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34" name="Google Shape;105;p9" descr="zLogo.emf">
            <a:extLst>
              <a:ext uri="{FF2B5EF4-FFF2-40B4-BE49-F238E27FC236}">
                <a16:creationId xmlns:a16="http://schemas.microsoft.com/office/drawing/2014/main" id="{9A66A96B-2892-4B26-81F4-AA68CD04719F}"/>
              </a:ext>
            </a:extLst>
          </p:cNvPr>
          <p:cNvPicPr preferRelativeResize="0"/>
          <p:nvPr userDrawn="1"/>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10531863" y="150898"/>
            <a:ext cx="1295741" cy="323936"/>
          </a:xfrm>
          <a:prstGeom prst="rect">
            <a:avLst/>
          </a:prstGeom>
          <a:noFill/>
          <a:ln>
            <a:noFill/>
          </a:ln>
        </p:spPr>
      </p:pic>
      <p:sp>
        <p:nvSpPr>
          <p:cNvPr id="15" name="Text Placeholder 20">
            <a:extLst>
              <a:ext uri="{FF2B5EF4-FFF2-40B4-BE49-F238E27FC236}">
                <a16:creationId xmlns:a16="http://schemas.microsoft.com/office/drawing/2014/main" id="{7860B5E0-A750-45E8-842B-9A7197ABE260}"/>
              </a:ext>
            </a:extLst>
          </p:cNvPr>
          <p:cNvSpPr>
            <a:spLocks noGrp="1"/>
          </p:cNvSpPr>
          <p:nvPr>
            <p:ph type="body" sz="quarter" idx="17" hasCustomPrompt="1"/>
          </p:nvPr>
        </p:nvSpPr>
        <p:spPr>
          <a:xfrm>
            <a:off x="4019910" y="5730243"/>
            <a:ext cx="7807611" cy="534764"/>
          </a:xfrm>
          <a:prstGeom prst="rect">
            <a:avLst/>
          </a:prstGeom>
        </p:spPr>
        <p:txBody>
          <a:bodyPr lIns="0" rIns="0" anchor="t" anchorCtr="0">
            <a:normAutofit/>
          </a:bodyPr>
          <a:lstStyle>
            <a:lvl1pPr marL="0" indent="0" algn="l">
              <a:lnSpc>
                <a:spcPct val="100000"/>
              </a:lnSpc>
              <a:spcBef>
                <a:spcPts val="600"/>
              </a:spcBef>
              <a:buNone/>
              <a:defRPr sz="1800" b="0" baseline="0">
                <a:solidFill>
                  <a:srgbClr val="A073AA"/>
                </a:solidFill>
                <a:latin typeface="Arial" panose="020B0604020202020204" pitchFamily="34" charset="0"/>
                <a:cs typeface="Arial" panose="020B0604020202020204" pitchFamily="34" charset="0"/>
              </a:defRPr>
            </a:lvl1pPr>
          </a:lstStyle>
          <a:p>
            <a:pPr lvl="0"/>
            <a:r>
              <a:rPr lang="en-US"/>
              <a:t>Click to add quote </a:t>
            </a:r>
            <a:endParaRPr lang="en-GB"/>
          </a:p>
        </p:txBody>
      </p:sp>
      <p:sp>
        <p:nvSpPr>
          <p:cNvPr id="12" name="Text Placeholder 3">
            <a:extLst>
              <a:ext uri="{FF2B5EF4-FFF2-40B4-BE49-F238E27FC236}">
                <a16:creationId xmlns:a16="http://schemas.microsoft.com/office/drawing/2014/main" id="{9F8B6355-4DC9-4E72-A249-4500BCD809C2}"/>
              </a:ext>
            </a:extLst>
          </p:cNvPr>
          <p:cNvSpPr>
            <a:spLocks noGrp="1"/>
          </p:cNvSpPr>
          <p:nvPr>
            <p:ph type="body" sz="quarter" idx="29"/>
          </p:nvPr>
        </p:nvSpPr>
        <p:spPr>
          <a:xfrm>
            <a:off x="446560" y="1913641"/>
            <a:ext cx="3425813" cy="4351365"/>
          </a:xfrm>
          <a:prstGeom prst="rect">
            <a:avLst/>
          </a:prstGeom>
        </p:spPr>
        <p:txBody>
          <a:bodyPr/>
          <a:lstStyle>
            <a:lvl1pPr>
              <a:lnSpc>
                <a:spcPct val="100000"/>
              </a:lnSpc>
              <a:defRPr sz="1600">
                <a:solidFill>
                  <a:schemeClr val="bg1"/>
                </a:solidFill>
                <a:latin typeface="Arial" panose="020B0604020202020204" pitchFamily="34" charset="0"/>
                <a:cs typeface="Arial" panose="020B0604020202020204" pitchFamily="34" charset="0"/>
              </a:defRPr>
            </a:lvl1pPr>
            <a:lvl2pPr>
              <a:lnSpc>
                <a:spcPct val="100000"/>
              </a:lnSpc>
              <a:defRPr sz="1400">
                <a:solidFill>
                  <a:schemeClr val="bg1"/>
                </a:solidFill>
                <a:latin typeface="Arial" panose="020B0604020202020204" pitchFamily="34" charset="0"/>
                <a:cs typeface="Arial" panose="020B0604020202020204" pitchFamily="34" charset="0"/>
              </a:defRPr>
            </a:lvl2pPr>
            <a:lvl3pPr>
              <a:lnSpc>
                <a:spcPct val="100000"/>
              </a:lnSpc>
              <a:defRPr sz="1200">
                <a:solidFill>
                  <a:schemeClr val="bg1"/>
                </a:solidFill>
                <a:latin typeface="Arial" panose="020B0604020202020204" pitchFamily="34" charset="0"/>
                <a:cs typeface="Arial" panose="020B0604020202020204" pitchFamily="34" charset="0"/>
              </a:defRPr>
            </a:lvl3pPr>
            <a:lvl4pPr>
              <a:lnSpc>
                <a:spcPct val="100000"/>
              </a:lnSpc>
              <a:defRPr sz="1100">
                <a:solidFill>
                  <a:schemeClr val="bg1"/>
                </a:solidFill>
                <a:latin typeface="Arial" panose="020B0604020202020204" pitchFamily="34" charset="0"/>
                <a:cs typeface="Arial" panose="020B0604020202020204" pitchFamily="34" charset="0"/>
              </a:defRPr>
            </a:lvl4pPr>
            <a:lvl5pPr>
              <a:lnSpc>
                <a:spcPct val="100000"/>
              </a:lnSpc>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893009EA-7DC2-4344-A976-67D5EBED4F51}"/>
              </a:ext>
            </a:extLst>
          </p:cNvPr>
          <p:cNvSpPr>
            <a:spLocks noGrp="1"/>
          </p:cNvSpPr>
          <p:nvPr>
            <p:ph type="body" sz="quarter" idx="30"/>
          </p:nvPr>
        </p:nvSpPr>
        <p:spPr>
          <a:xfrm>
            <a:off x="4019994" y="1913642"/>
            <a:ext cx="7807939" cy="3659192"/>
          </a:xfrm>
          <a:prstGeom prst="rect">
            <a:avLst/>
          </a:prstGeom>
        </p:spPr>
        <p:txBody>
          <a:bodyPr/>
          <a:lstStyle>
            <a:lvl1pPr>
              <a:lnSpc>
                <a:spcPct val="100000"/>
              </a:lnSpc>
              <a:defRPr sz="1600">
                <a:solidFill>
                  <a:schemeClr val="bg1"/>
                </a:solidFill>
                <a:latin typeface="Arial" panose="020B0604020202020204" pitchFamily="34" charset="0"/>
                <a:cs typeface="Arial" panose="020B0604020202020204" pitchFamily="34" charset="0"/>
              </a:defRPr>
            </a:lvl1pPr>
            <a:lvl2pPr>
              <a:lnSpc>
                <a:spcPct val="100000"/>
              </a:lnSpc>
              <a:defRPr sz="1400">
                <a:solidFill>
                  <a:schemeClr val="bg1"/>
                </a:solidFill>
                <a:latin typeface="Arial" panose="020B0604020202020204" pitchFamily="34" charset="0"/>
                <a:cs typeface="Arial" panose="020B0604020202020204" pitchFamily="34" charset="0"/>
              </a:defRPr>
            </a:lvl2pPr>
            <a:lvl3pPr>
              <a:lnSpc>
                <a:spcPct val="100000"/>
              </a:lnSpc>
              <a:defRPr sz="1200">
                <a:solidFill>
                  <a:schemeClr val="bg1"/>
                </a:solidFill>
                <a:latin typeface="Arial" panose="020B0604020202020204" pitchFamily="34" charset="0"/>
                <a:cs typeface="Arial" panose="020B0604020202020204" pitchFamily="34" charset="0"/>
              </a:defRPr>
            </a:lvl3pPr>
            <a:lvl4pPr>
              <a:lnSpc>
                <a:spcPct val="100000"/>
              </a:lnSpc>
              <a:defRPr sz="1100">
                <a:solidFill>
                  <a:schemeClr val="bg1"/>
                </a:solidFill>
                <a:latin typeface="Arial" panose="020B0604020202020204" pitchFamily="34" charset="0"/>
                <a:cs typeface="Arial" panose="020B0604020202020204" pitchFamily="34" charset="0"/>
              </a:defRPr>
            </a:lvl4pPr>
            <a:lvl5pPr>
              <a:lnSpc>
                <a:spcPct val="100000"/>
              </a:lnSpc>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206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rge image with text_1">
    <p:spTree>
      <p:nvGrpSpPr>
        <p:cNvPr id="1" name=""/>
        <p:cNvGrpSpPr/>
        <p:nvPr/>
      </p:nvGrpSpPr>
      <p:grpSpPr>
        <a:xfrm>
          <a:off x="0" y="0"/>
          <a:ext cx="0" cy="0"/>
          <a:chOff x="0" y="0"/>
          <a:chExt cx="0" cy="0"/>
        </a:xfrm>
      </p:grpSpPr>
      <p:pic>
        <p:nvPicPr>
          <p:cNvPr id="6" name="Google Shape;106;p9" descr="ZUT030_triangle.emf">
            <a:extLst>
              <a:ext uri="{FF2B5EF4-FFF2-40B4-BE49-F238E27FC236}">
                <a16:creationId xmlns:a16="http://schemas.microsoft.com/office/drawing/2014/main" id="{5BA53FA4-93B8-44AB-B7B7-DA4E6EAA7070}"/>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sp>
        <p:nvSpPr>
          <p:cNvPr id="8" name="Text Placeholder 20">
            <a:extLst>
              <a:ext uri="{FF2B5EF4-FFF2-40B4-BE49-F238E27FC236}">
                <a16:creationId xmlns:a16="http://schemas.microsoft.com/office/drawing/2014/main" id="{2F50B27B-0723-4CD6-91F6-806012DC38F2}"/>
              </a:ext>
            </a:extLst>
          </p:cNvPr>
          <p:cNvSpPr>
            <a:spLocks noGrp="1"/>
          </p:cNvSpPr>
          <p:nvPr>
            <p:ph type="body" sz="quarter" idx="18" hasCustomPrompt="1"/>
          </p:nvPr>
        </p:nvSpPr>
        <p:spPr>
          <a:xfrm>
            <a:off x="446562" y="808876"/>
            <a:ext cx="11381042"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9" name="Text Placeholder 20">
            <a:extLst>
              <a:ext uri="{FF2B5EF4-FFF2-40B4-BE49-F238E27FC236}">
                <a16:creationId xmlns:a16="http://schemas.microsoft.com/office/drawing/2014/main" id="{5C657F4D-7F94-412F-BB4D-41FF6E910037}"/>
              </a:ext>
            </a:extLst>
          </p:cNvPr>
          <p:cNvSpPr>
            <a:spLocks noGrp="1"/>
          </p:cNvSpPr>
          <p:nvPr>
            <p:ph type="body" sz="quarter" idx="19" hasCustomPrompt="1"/>
          </p:nvPr>
        </p:nvSpPr>
        <p:spPr>
          <a:xfrm>
            <a:off x="446562" y="1345505"/>
            <a:ext cx="11381060"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grpSp>
        <p:nvGrpSpPr>
          <p:cNvPr id="16" name="Group 15">
            <a:extLst>
              <a:ext uri="{FF2B5EF4-FFF2-40B4-BE49-F238E27FC236}">
                <a16:creationId xmlns:a16="http://schemas.microsoft.com/office/drawing/2014/main" id="{B0D47834-018A-4C27-A26F-7032F0C920A4}"/>
              </a:ext>
            </a:extLst>
          </p:cNvPr>
          <p:cNvGrpSpPr/>
          <p:nvPr userDrawn="1"/>
        </p:nvGrpSpPr>
        <p:grpSpPr>
          <a:xfrm flipV="1">
            <a:off x="11208817" y="5640637"/>
            <a:ext cx="639691" cy="687408"/>
            <a:chOff x="9509517" y="4830792"/>
            <a:chExt cx="2699751" cy="2901139"/>
          </a:xfrm>
        </p:grpSpPr>
        <p:sp>
          <p:nvSpPr>
            <p:cNvPr id="17" name="Isosceles Triangle 10">
              <a:extLst>
                <a:ext uri="{FF2B5EF4-FFF2-40B4-BE49-F238E27FC236}">
                  <a16:creationId xmlns:a16="http://schemas.microsoft.com/office/drawing/2014/main" id="{1C609B43-48B4-47AE-8FB3-8CBE0DB64ABE}"/>
                </a:ext>
              </a:extLst>
            </p:cNvPr>
            <p:cNvSpPr/>
            <p:nvPr userDrawn="1"/>
          </p:nvSpPr>
          <p:spPr>
            <a:xfrm rot="16200000">
              <a:off x="10067779" y="4272530"/>
              <a:ext cx="1574408" cy="2690931"/>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Lst>
              <a:ahLst/>
              <a:cxnLst>
                <a:cxn ang="0">
                  <a:pos x="connsiteX0" y="connsiteY0"/>
                </a:cxn>
                <a:cxn ang="0">
                  <a:pos x="connsiteX1" y="connsiteY1"/>
                </a:cxn>
                <a:cxn ang="0">
                  <a:pos x="connsiteX2" y="connsiteY2"/>
                </a:cxn>
                <a:cxn ang="0">
                  <a:pos x="connsiteX3" y="connsiteY3"/>
                </a:cxn>
              </a:cxnLst>
              <a:rect l="l" t="t" r="r" b="b"/>
              <a:pathLst>
                <a:path w="2080998" h="3556779">
                  <a:moveTo>
                    <a:pt x="0" y="3556779"/>
                  </a:moveTo>
                  <a:cubicBezTo>
                    <a:pt x="1777" y="2371186"/>
                    <a:pt x="3553" y="1185593"/>
                    <a:pt x="5330" y="0"/>
                  </a:cubicBezTo>
                  <a:lnTo>
                    <a:pt x="2080998" y="3556779"/>
                  </a:lnTo>
                  <a:lnTo>
                    <a:pt x="0" y="35567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1">
              <a:extLst>
                <a:ext uri="{FF2B5EF4-FFF2-40B4-BE49-F238E27FC236}">
                  <a16:creationId xmlns:a16="http://schemas.microsoft.com/office/drawing/2014/main" id="{A3CF0FC9-81C1-45FB-93FD-6677FE63B0A8}"/>
                </a:ext>
              </a:extLst>
            </p:cNvPr>
            <p:cNvSpPr/>
            <p:nvPr userDrawn="1"/>
          </p:nvSpPr>
          <p:spPr>
            <a:xfrm rot="16200000">
              <a:off x="9621895" y="5144557"/>
              <a:ext cx="2782338" cy="239240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Google Shape;105;p9" descr="zLogo.emf">
            <a:extLst>
              <a:ext uri="{FF2B5EF4-FFF2-40B4-BE49-F238E27FC236}">
                <a16:creationId xmlns:a16="http://schemas.microsoft.com/office/drawing/2014/main" id="{6C478B45-37EC-4BC3-A0BD-EA8A9AC50AAB}"/>
              </a:ext>
            </a:extLst>
          </p:cNvPr>
          <p:cNvPicPr preferRelativeResize="0"/>
          <p:nvPr userDrawn="1"/>
        </p:nvPicPr>
        <p:blipFill rotWithShape="1">
          <a:blip r:embed="rId3">
            <a:alphaModFix/>
          </a:blip>
          <a:srcRect/>
          <a:stretch/>
        </p:blipFill>
        <p:spPr>
          <a:xfrm>
            <a:off x="10531863" y="150898"/>
            <a:ext cx="1295741" cy="323936"/>
          </a:xfrm>
          <a:prstGeom prst="rect">
            <a:avLst/>
          </a:prstGeom>
          <a:noFill/>
          <a:ln>
            <a:noFill/>
          </a:ln>
        </p:spPr>
      </p:pic>
      <p:sp>
        <p:nvSpPr>
          <p:cNvPr id="13" name="Text Placeholder 3">
            <a:extLst>
              <a:ext uri="{FF2B5EF4-FFF2-40B4-BE49-F238E27FC236}">
                <a16:creationId xmlns:a16="http://schemas.microsoft.com/office/drawing/2014/main" id="{4E8B1837-CC92-4BF8-BDCA-AA6254087A2C}"/>
              </a:ext>
            </a:extLst>
          </p:cNvPr>
          <p:cNvSpPr>
            <a:spLocks noGrp="1"/>
          </p:cNvSpPr>
          <p:nvPr>
            <p:ph type="body" sz="quarter" idx="29"/>
          </p:nvPr>
        </p:nvSpPr>
        <p:spPr>
          <a:xfrm>
            <a:off x="446560" y="1913642"/>
            <a:ext cx="3329573" cy="4063826"/>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a:extLst>
              <a:ext uri="{FF2B5EF4-FFF2-40B4-BE49-F238E27FC236}">
                <a16:creationId xmlns:a16="http://schemas.microsoft.com/office/drawing/2014/main" id="{1ADEDD61-E552-4FFD-8AEA-B040D83B49EC}"/>
              </a:ext>
            </a:extLst>
          </p:cNvPr>
          <p:cNvSpPr>
            <a:spLocks noGrp="1"/>
          </p:cNvSpPr>
          <p:nvPr>
            <p:ph type="pic" sz="quarter" idx="22" hasCustomPrompt="1"/>
          </p:nvPr>
        </p:nvSpPr>
        <p:spPr>
          <a:xfrm>
            <a:off x="3912984" y="1986852"/>
            <a:ext cx="7926927" cy="3990615"/>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9301235"/>
              <a:gd name="connsiteY0" fmla="*/ 0 h 4461211"/>
              <a:gd name="connsiteX1" fmla="*/ 9301235 w 9301235"/>
              <a:gd name="connsiteY1" fmla="*/ 8625 h 4461211"/>
              <a:gd name="connsiteX2" fmla="*/ 9301235 w 9301235"/>
              <a:gd name="connsiteY2" fmla="*/ 4012709 h 4461211"/>
              <a:gd name="connsiteX3" fmla="*/ 8203952 w 9301235"/>
              <a:gd name="connsiteY3" fmla="*/ 4449407 h 4461211"/>
              <a:gd name="connsiteX4" fmla="*/ 2318012 w 9301235"/>
              <a:gd name="connsiteY4" fmla="*/ 4461211 h 4461211"/>
              <a:gd name="connsiteX5" fmla="*/ 0 w 9301235"/>
              <a:gd name="connsiteY5" fmla="*/ 0 h 4461211"/>
              <a:gd name="connsiteX0" fmla="*/ 0 w 9301235"/>
              <a:gd name="connsiteY0" fmla="*/ 0 h 4487133"/>
              <a:gd name="connsiteX1" fmla="*/ 9301235 w 9301235"/>
              <a:gd name="connsiteY1" fmla="*/ 8625 h 4487133"/>
              <a:gd name="connsiteX2" fmla="*/ 9301235 w 9301235"/>
              <a:gd name="connsiteY2" fmla="*/ 4012709 h 4487133"/>
              <a:gd name="connsiteX3" fmla="*/ 8203952 w 9301235"/>
              <a:gd name="connsiteY3" fmla="*/ 4449407 h 4487133"/>
              <a:gd name="connsiteX4" fmla="*/ 13557 w 9301235"/>
              <a:gd name="connsiteY4" fmla="*/ 4487133 h 4487133"/>
              <a:gd name="connsiteX5" fmla="*/ 0 w 9301235"/>
              <a:gd name="connsiteY5" fmla="*/ 0 h 4487133"/>
              <a:gd name="connsiteX0" fmla="*/ 0 w 9301235"/>
              <a:gd name="connsiteY0" fmla="*/ 0 h 4461211"/>
              <a:gd name="connsiteX1" fmla="*/ 9301235 w 9301235"/>
              <a:gd name="connsiteY1" fmla="*/ 8625 h 4461211"/>
              <a:gd name="connsiteX2" fmla="*/ 9301235 w 9301235"/>
              <a:gd name="connsiteY2" fmla="*/ 4012709 h 4461211"/>
              <a:gd name="connsiteX3" fmla="*/ 8203952 w 9301235"/>
              <a:gd name="connsiteY3" fmla="*/ 4449407 h 4461211"/>
              <a:gd name="connsiteX4" fmla="*/ 13557 w 9301235"/>
              <a:gd name="connsiteY4" fmla="*/ 4461211 h 4461211"/>
              <a:gd name="connsiteX5" fmla="*/ 0 w 9301235"/>
              <a:gd name="connsiteY5" fmla="*/ 0 h 4461211"/>
              <a:gd name="connsiteX0" fmla="*/ 0 w 9301235"/>
              <a:gd name="connsiteY0" fmla="*/ 0 h 4449407"/>
              <a:gd name="connsiteX1" fmla="*/ 9301235 w 9301235"/>
              <a:gd name="connsiteY1" fmla="*/ 8625 h 4449407"/>
              <a:gd name="connsiteX2" fmla="*/ 9301235 w 9301235"/>
              <a:gd name="connsiteY2" fmla="*/ 4012709 h 4449407"/>
              <a:gd name="connsiteX3" fmla="*/ 8203952 w 9301235"/>
              <a:gd name="connsiteY3" fmla="*/ 4449407 h 4449407"/>
              <a:gd name="connsiteX4" fmla="*/ 13557 w 9301235"/>
              <a:gd name="connsiteY4" fmla="*/ 4443929 h 4449407"/>
              <a:gd name="connsiteX5" fmla="*/ 0 w 9301235"/>
              <a:gd name="connsiteY5" fmla="*/ 0 h 4449407"/>
              <a:gd name="connsiteX0" fmla="*/ 0 w 9301235"/>
              <a:gd name="connsiteY0" fmla="*/ 789978 h 4440782"/>
              <a:gd name="connsiteX1" fmla="*/ 9301235 w 9301235"/>
              <a:gd name="connsiteY1" fmla="*/ 0 h 4440782"/>
              <a:gd name="connsiteX2" fmla="*/ 9301235 w 9301235"/>
              <a:gd name="connsiteY2" fmla="*/ 4004084 h 4440782"/>
              <a:gd name="connsiteX3" fmla="*/ 8203952 w 9301235"/>
              <a:gd name="connsiteY3" fmla="*/ 4440782 h 4440782"/>
              <a:gd name="connsiteX4" fmla="*/ 13557 w 9301235"/>
              <a:gd name="connsiteY4" fmla="*/ 4435304 h 4440782"/>
              <a:gd name="connsiteX5" fmla="*/ 0 w 9301235"/>
              <a:gd name="connsiteY5" fmla="*/ 789978 h 4440782"/>
              <a:gd name="connsiteX0" fmla="*/ 0 w 9313639"/>
              <a:gd name="connsiteY0" fmla="*/ 0 h 3650804"/>
              <a:gd name="connsiteX1" fmla="*/ 9313639 w 9313639"/>
              <a:gd name="connsiteY1" fmla="*/ 24439 h 3650804"/>
              <a:gd name="connsiteX2" fmla="*/ 9301235 w 9313639"/>
              <a:gd name="connsiteY2" fmla="*/ 3214106 h 3650804"/>
              <a:gd name="connsiteX3" fmla="*/ 8203952 w 9313639"/>
              <a:gd name="connsiteY3" fmla="*/ 3650804 h 3650804"/>
              <a:gd name="connsiteX4" fmla="*/ 13557 w 9313639"/>
              <a:gd name="connsiteY4" fmla="*/ 3645326 h 3650804"/>
              <a:gd name="connsiteX5" fmla="*/ 0 w 9313639"/>
              <a:gd name="connsiteY5" fmla="*/ 0 h 3650804"/>
              <a:gd name="connsiteX0" fmla="*/ 0 w 9313639"/>
              <a:gd name="connsiteY0" fmla="*/ 0 h 3634990"/>
              <a:gd name="connsiteX1" fmla="*/ 9313639 w 9313639"/>
              <a:gd name="connsiteY1" fmla="*/ 8625 h 3634990"/>
              <a:gd name="connsiteX2" fmla="*/ 9301235 w 9313639"/>
              <a:gd name="connsiteY2" fmla="*/ 3198292 h 3634990"/>
              <a:gd name="connsiteX3" fmla="*/ 8203952 w 9313639"/>
              <a:gd name="connsiteY3" fmla="*/ 3634990 h 3634990"/>
              <a:gd name="connsiteX4" fmla="*/ 13557 w 9313639"/>
              <a:gd name="connsiteY4" fmla="*/ 3629512 h 3634990"/>
              <a:gd name="connsiteX5" fmla="*/ 0 w 9313639"/>
              <a:gd name="connsiteY5" fmla="*/ 0 h 3634990"/>
              <a:gd name="connsiteX0" fmla="*/ 0 w 9313639"/>
              <a:gd name="connsiteY0" fmla="*/ 0 h 3627083"/>
              <a:gd name="connsiteX1" fmla="*/ 9313639 w 9313639"/>
              <a:gd name="connsiteY1" fmla="*/ 718 h 3627083"/>
              <a:gd name="connsiteX2" fmla="*/ 9301235 w 9313639"/>
              <a:gd name="connsiteY2" fmla="*/ 3190385 h 3627083"/>
              <a:gd name="connsiteX3" fmla="*/ 8203952 w 9313639"/>
              <a:gd name="connsiteY3" fmla="*/ 3627083 h 3627083"/>
              <a:gd name="connsiteX4" fmla="*/ 13557 w 9313639"/>
              <a:gd name="connsiteY4" fmla="*/ 3621605 h 3627083"/>
              <a:gd name="connsiteX5" fmla="*/ 0 w 9313639"/>
              <a:gd name="connsiteY5" fmla="*/ 0 h 3627083"/>
              <a:gd name="connsiteX0" fmla="*/ 0 w 9302428"/>
              <a:gd name="connsiteY0" fmla="*/ 0 h 3627083"/>
              <a:gd name="connsiteX1" fmla="*/ 9301235 w 9302428"/>
              <a:gd name="connsiteY1" fmla="*/ 718 h 3627083"/>
              <a:gd name="connsiteX2" fmla="*/ 9301235 w 9302428"/>
              <a:gd name="connsiteY2" fmla="*/ 3190385 h 3627083"/>
              <a:gd name="connsiteX3" fmla="*/ 8203952 w 9302428"/>
              <a:gd name="connsiteY3" fmla="*/ 3627083 h 3627083"/>
              <a:gd name="connsiteX4" fmla="*/ 13557 w 9302428"/>
              <a:gd name="connsiteY4" fmla="*/ 3621605 h 3627083"/>
              <a:gd name="connsiteX5" fmla="*/ 0 w 9302428"/>
              <a:gd name="connsiteY5" fmla="*/ 0 h 3627083"/>
              <a:gd name="connsiteX0" fmla="*/ 0 w 11398817"/>
              <a:gd name="connsiteY0" fmla="*/ 7189 h 3626365"/>
              <a:gd name="connsiteX1" fmla="*/ 11397624 w 11398817"/>
              <a:gd name="connsiteY1" fmla="*/ 0 h 3626365"/>
              <a:gd name="connsiteX2" fmla="*/ 11397624 w 11398817"/>
              <a:gd name="connsiteY2" fmla="*/ 3189667 h 3626365"/>
              <a:gd name="connsiteX3" fmla="*/ 10300341 w 11398817"/>
              <a:gd name="connsiteY3" fmla="*/ 3626365 h 3626365"/>
              <a:gd name="connsiteX4" fmla="*/ 2109946 w 11398817"/>
              <a:gd name="connsiteY4" fmla="*/ 3620887 h 3626365"/>
              <a:gd name="connsiteX5" fmla="*/ 0 w 11398817"/>
              <a:gd name="connsiteY5" fmla="*/ 7189 h 3626365"/>
              <a:gd name="connsiteX0" fmla="*/ 0 w 11398817"/>
              <a:gd name="connsiteY0" fmla="*/ 7189 h 3626365"/>
              <a:gd name="connsiteX1" fmla="*/ 11397624 w 11398817"/>
              <a:gd name="connsiteY1" fmla="*/ 0 h 3626365"/>
              <a:gd name="connsiteX2" fmla="*/ 11397624 w 11398817"/>
              <a:gd name="connsiteY2" fmla="*/ 3189667 h 3626365"/>
              <a:gd name="connsiteX3" fmla="*/ 10300341 w 11398817"/>
              <a:gd name="connsiteY3" fmla="*/ 3626365 h 3626365"/>
              <a:gd name="connsiteX4" fmla="*/ 25961 w 11398817"/>
              <a:gd name="connsiteY4" fmla="*/ 3612981 h 3626365"/>
              <a:gd name="connsiteX5" fmla="*/ 0 w 11398817"/>
              <a:gd name="connsiteY5" fmla="*/ 7189 h 3626365"/>
              <a:gd name="connsiteX0" fmla="*/ 0 w 11398817"/>
              <a:gd name="connsiteY0" fmla="*/ 7189 h 3626365"/>
              <a:gd name="connsiteX1" fmla="*/ 11397624 w 11398817"/>
              <a:gd name="connsiteY1" fmla="*/ 0 h 3626365"/>
              <a:gd name="connsiteX2" fmla="*/ 11397624 w 11398817"/>
              <a:gd name="connsiteY2" fmla="*/ 3189667 h 3626365"/>
              <a:gd name="connsiteX3" fmla="*/ 10300341 w 11398817"/>
              <a:gd name="connsiteY3" fmla="*/ 3626365 h 3626365"/>
              <a:gd name="connsiteX4" fmla="*/ 25961 w 11398817"/>
              <a:gd name="connsiteY4" fmla="*/ 3620887 h 3626365"/>
              <a:gd name="connsiteX5" fmla="*/ 0 w 11398817"/>
              <a:gd name="connsiteY5" fmla="*/ 7189 h 3626365"/>
              <a:gd name="connsiteX0" fmla="*/ 0 w 11398817"/>
              <a:gd name="connsiteY0" fmla="*/ 7189 h 3626365"/>
              <a:gd name="connsiteX1" fmla="*/ 11397624 w 11398817"/>
              <a:gd name="connsiteY1" fmla="*/ 0 h 3626365"/>
              <a:gd name="connsiteX2" fmla="*/ 11397624 w 11398817"/>
              <a:gd name="connsiteY2" fmla="*/ 3189667 h 3626365"/>
              <a:gd name="connsiteX3" fmla="*/ 10300341 w 11398817"/>
              <a:gd name="connsiteY3" fmla="*/ 3626365 h 3626365"/>
              <a:gd name="connsiteX4" fmla="*/ 25961 w 11398817"/>
              <a:gd name="connsiteY4" fmla="*/ 3620887 h 3626365"/>
              <a:gd name="connsiteX5" fmla="*/ 0 w 11398817"/>
              <a:gd name="connsiteY5" fmla="*/ 7189 h 36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8817" h="3626365">
                <a:moveTo>
                  <a:pt x="0" y="7189"/>
                </a:moveTo>
                <a:lnTo>
                  <a:pt x="11397624" y="0"/>
                </a:lnTo>
                <a:cubicBezTo>
                  <a:pt x="11393489" y="1063222"/>
                  <a:pt x="11401759" y="2126445"/>
                  <a:pt x="11397624" y="3189667"/>
                </a:cubicBezTo>
                <a:lnTo>
                  <a:pt x="10300341" y="3626365"/>
                </a:lnTo>
                <a:lnTo>
                  <a:pt x="25961" y="3620887"/>
                </a:lnTo>
                <a:lnTo>
                  <a:pt x="0" y="7189"/>
                </a:lnTo>
                <a:close/>
              </a:path>
            </a:pathLst>
          </a:custGeom>
          <a:solidFill>
            <a:schemeClr val="bg2"/>
          </a:solidFill>
        </p:spPr>
        <p:txBody>
          <a:bodyPr anchor="b"/>
          <a:lstStyle>
            <a:lvl1pPr marL="0" indent="0" algn="ctr">
              <a:lnSpc>
                <a:spcPct val="100000"/>
              </a:lnSpc>
              <a:spcBef>
                <a:spcPts val="0"/>
              </a:spcBef>
              <a:buNone/>
              <a:defRPr sz="1400" i="1" baseline="0">
                <a:latin typeface="Arial" panose="020B0604020202020204" pitchFamily="34" charset="0"/>
                <a:cs typeface="Arial" panose="020B0604020202020204" pitchFamily="34" charset="0"/>
              </a:defRPr>
            </a:lvl1pPr>
          </a:lstStyle>
          <a:p>
            <a:r>
              <a:rPr lang="en-GB"/>
              <a:t>To place an image, click the picture icon or drag and drop an image.  </a:t>
            </a:r>
            <a:br>
              <a:rPr lang="en-GB"/>
            </a:br>
            <a:r>
              <a:rPr lang="en-GB"/>
              <a:t>Do not paste an image here.</a:t>
            </a:r>
          </a:p>
        </p:txBody>
      </p:sp>
    </p:spTree>
    <p:extLst>
      <p:ext uri="{BB962C8B-B14F-4D97-AF65-F5344CB8AC3E}">
        <p14:creationId xmlns:p14="http://schemas.microsoft.com/office/powerpoint/2010/main" val="323335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6">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ADB40B6-2004-4419-A3B1-A4C9C79212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0"/>
          <a:stretch/>
        </p:blipFill>
        <p:spPr>
          <a:xfrm>
            <a:off x="-8587" y="1521229"/>
            <a:ext cx="12200587" cy="5336771"/>
          </a:xfrm>
          <a:prstGeom prst="rect">
            <a:avLst/>
          </a:prstGeom>
        </p:spPr>
      </p:pic>
      <p:sp>
        <p:nvSpPr>
          <p:cNvPr id="20" name="Picture Placeholder 17">
            <a:extLst>
              <a:ext uri="{FF2B5EF4-FFF2-40B4-BE49-F238E27FC236}">
                <a16:creationId xmlns:a16="http://schemas.microsoft.com/office/drawing/2014/main" id="{4973DF8C-3FE8-46DD-8D21-1710D6938ABF}"/>
              </a:ext>
            </a:extLst>
          </p:cNvPr>
          <p:cNvSpPr>
            <a:spLocks noGrp="1"/>
          </p:cNvSpPr>
          <p:nvPr>
            <p:ph type="pic" sz="quarter" idx="11" hasCustomPrompt="1"/>
          </p:nvPr>
        </p:nvSpPr>
        <p:spPr>
          <a:xfrm flipH="1">
            <a:off x="8313" y="-8312"/>
            <a:ext cx="12201402" cy="5777345"/>
          </a:xfrm>
          <a:custGeom>
            <a:avLst/>
            <a:gdLst>
              <a:gd name="connsiteX0" fmla="*/ 0 w 10152062"/>
              <a:gd name="connsiteY0" fmla="*/ 0 h 6858000"/>
              <a:gd name="connsiteX1" fmla="*/ 10152062 w 10152062"/>
              <a:gd name="connsiteY1" fmla="*/ 0 h 6858000"/>
              <a:gd name="connsiteX2" fmla="*/ 10152062 w 10152062"/>
              <a:gd name="connsiteY2" fmla="*/ 6858000 h 6858000"/>
              <a:gd name="connsiteX3" fmla="*/ 0 w 10152062"/>
              <a:gd name="connsiteY3" fmla="*/ 6858000 h 6858000"/>
              <a:gd name="connsiteX4" fmla="*/ 0 w 10152062"/>
              <a:gd name="connsiteY4"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0 w 10152062"/>
              <a:gd name="connsiteY4" fmla="*/ 6858000 h 6858000"/>
              <a:gd name="connsiteX5" fmla="*/ 0 w 10152062"/>
              <a:gd name="connsiteY5"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3579542 w 10152062"/>
              <a:gd name="connsiteY4" fmla="*/ 3590692 h 6858000"/>
              <a:gd name="connsiteX5" fmla="*/ 0 w 10152062"/>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5632526 w 12205046"/>
              <a:gd name="connsiteY4" fmla="*/ 3590692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6792036 w 12205046"/>
              <a:gd name="connsiteY3" fmla="*/ 3773979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7340607 w 12205046"/>
              <a:gd name="connsiteY3" fmla="*/ 5802284 h 6858000"/>
              <a:gd name="connsiteX4" fmla="*/ 13834 w 12205046"/>
              <a:gd name="connsiteY4" fmla="*/ 1653826 h 6858000"/>
              <a:gd name="connsiteX5" fmla="*/ 0 w 12205046"/>
              <a:gd name="connsiteY5" fmla="*/ 0 h 6858000"/>
              <a:gd name="connsiteX0" fmla="*/ 0 w 12205046"/>
              <a:gd name="connsiteY0" fmla="*/ 0 h 5802284"/>
              <a:gd name="connsiteX1" fmla="*/ 12205046 w 12205046"/>
              <a:gd name="connsiteY1" fmla="*/ 0 h 5802284"/>
              <a:gd name="connsiteX2" fmla="*/ 12205046 w 12205046"/>
              <a:gd name="connsiteY2" fmla="*/ 2959331 h 5802284"/>
              <a:gd name="connsiteX3" fmla="*/ 7340607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12262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87324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79011 h 5802284"/>
              <a:gd name="connsiteX5" fmla="*/ 0 w 12205046"/>
              <a:gd name="connsiteY5" fmla="*/ 0 h 5802284"/>
              <a:gd name="connsiteX0" fmla="*/ 0 w 12196734"/>
              <a:gd name="connsiteY0" fmla="*/ 0 h 5810596"/>
              <a:gd name="connsiteX1" fmla="*/ 12196734 w 12196734"/>
              <a:gd name="connsiteY1" fmla="*/ 8312 h 5810596"/>
              <a:gd name="connsiteX2" fmla="*/ 12196734 w 12196734"/>
              <a:gd name="connsiteY2" fmla="*/ 2967643 h 5810596"/>
              <a:gd name="connsiteX3" fmla="*/ 7323983 w 12196734"/>
              <a:gd name="connsiteY3" fmla="*/ 5810596 h 5810596"/>
              <a:gd name="connsiteX4" fmla="*/ 5522 w 12196734"/>
              <a:gd name="connsiteY4" fmla="*/ 1587323 h 5810596"/>
              <a:gd name="connsiteX5" fmla="*/ 0 w 12196734"/>
              <a:gd name="connsiteY5" fmla="*/ 0 h 5810596"/>
              <a:gd name="connsiteX0" fmla="*/ 3123 w 12199857"/>
              <a:gd name="connsiteY0" fmla="*/ 0 h 5810596"/>
              <a:gd name="connsiteX1" fmla="*/ 12199857 w 12199857"/>
              <a:gd name="connsiteY1" fmla="*/ 8312 h 5810596"/>
              <a:gd name="connsiteX2" fmla="*/ 12199857 w 12199857"/>
              <a:gd name="connsiteY2" fmla="*/ 2967643 h 5810596"/>
              <a:gd name="connsiteX3" fmla="*/ 7327106 w 12199857"/>
              <a:gd name="connsiteY3" fmla="*/ 5810596 h 5810596"/>
              <a:gd name="connsiteX4" fmla="*/ 333 w 12199857"/>
              <a:gd name="connsiteY4" fmla="*/ 1587323 h 5810596"/>
              <a:gd name="connsiteX5" fmla="*/ 3123 w 12199857"/>
              <a:gd name="connsiteY5" fmla="*/ 0 h 5810596"/>
              <a:gd name="connsiteX0" fmla="*/ 3123 w 12199857"/>
              <a:gd name="connsiteY0" fmla="*/ 0 h 5769032"/>
              <a:gd name="connsiteX1" fmla="*/ 12199857 w 12199857"/>
              <a:gd name="connsiteY1" fmla="*/ 8312 h 5769032"/>
              <a:gd name="connsiteX2" fmla="*/ 12199857 w 12199857"/>
              <a:gd name="connsiteY2" fmla="*/ 2967643 h 5769032"/>
              <a:gd name="connsiteX3" fmla="*/ 7327106 w 12199857"/>
              <a:gd name="connsiteY3" fmla="*/ 5769032 h 5769032"/>
              <a:gd name="connsiteX4" fmla="*/ 333 w 12199857"/>
              <a:gd name="connsiteY4" fmla="*/ 1587323 h 5769032"/>
              <a:gd name="connsiteX5" fmla="*/ 3123 w 12199857"/>
              <a:gd name="connsiteY5" fmla="*/ 0 h 5769032"/>
              <a:gd name="connsiteX0" fmla="*/ 3123 w 12199857"/>
              <a:gd name="connsiteY0" fmla="*/ 0 h 5777345"/>
              <a:gd name="connsiteX1" fmla="*/ 12199857 w 12199857"/>
              <a:gd name="connsiteY1" fmla="*/ 8312 h 5777345"/>
              <a:gd name="connsiteX2" fmla="*/ 12199857 w 12199857"/>
              <a:gd name="connsiteY2" fmla="*/ 2967643 h 5777345"/>
              <a:gd name="connsiteX3" fmla="*/ 7335418 w 12199857"/>
              <a:gd name="connsiteY3" fmla="*/ 5777345 h 5777345"/>
              <a:gd name="connsiteX4" fmla="*/ 333 w 12199857"/>
              <a:gd name="connsiteY4" fmla="*/ 1587323 h 5777345"/>
              <a:gd name="connsiteX5" fmla="*/ 3123 w 12199857"/>
              <a:gd name="connsiteY5" fmla="*/ 0 h 577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857" h="5777345">
                <a:moveTo>
                  <a:pt x="3123" y="0"/>
                </a:moveTo>
                <a:lnTo>
                  <a:pt x="12199857" y="8312"/>
                </a:lnTo>
                <a:lnTo>
                  <a:pt x="12199857" y="2967643"/>
                </a:lnTo>
                <a:lnTo>
                  <a:pt x="7335418" y="5777345"/>
                </a:lnTo>
                <a:lnTo>
                  <a:pt x="333" y="1587323"/>
                </a:lnTo>
                <a:cubicBezTo>
                  <a:pt x="-1508" y="1058215"/>
                  <a:pt x="4964" y="529108"/>
                  <a:pt x="3123" y="0"/>
                </a:cubicBezTo>
                <a:close/>
              </a:path>
            </a:pathLst>
          </a:custGeom>
          <a:solidFill>
            <a:schemeClr val="bg1">
              <a:lumMod val="85000"/>
            </a:schemeClr>
          </a:solidFill>
        </p:spPr>
        <p:txBody>
          <a:bodyPr tIns="365760" anchor="t">
            <a:norm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r>
              <a:rPr lang="en-ZA"/>
              <a:t>To add an image click on the Picture icon. Do not copy &amp; paste images here!</a:t>
            </a:r>
            <a:endParaRPr lang="en-US"/>
          </a:p>
        </p:txBody>
      </p:sp>
      <p:pic>
        <p:nvPicPr>
          <p:cNvPr id="13" name="Picture 12">
            <a:extLst>
              <a:ext uri="{FF2B5EF4-FFF2-40B4-BE49-F238E27FC236}">
                <a16:creationId xmlns:a16="http://schemas.microsoft.com/office/drawing/2014/main" id="{884B5BA7-9F19-40EA-A472-E3218ED07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762" y="5655454"/>
            <a:ext cx="1899393" cy="673979"/>
          </a:xfrm>
          <a:prstGeom prst="rect">
            <a:avLst/>
          </a:prstGeom>
        </p:spPr>
      </p:pic>
      <p:sp>
        <p:nvSpPr>
          <p:cNvPr id="7" name="Google Shape;9;p21">
            <a:extLst>
              <a:ext uri="{FF2B5EF4-FFF2-40B4-BE49-F238E27FC236}">
                <a16:creationId xmlns:a16="http://schemas.microsoft.com/office/drawing/2014/main" id="{D60AE059-CFB2-49B7-8001-FDC74E60D6AB}"/>
              </a:ext>
            </a:extLst>
          </p:cNvPr>
          <p:cNvSpPr txBox="1">
            <a:spLocks noGrp="1"/>
          </p:cNvSpPr>
          <p:nvPr>
            <p:ph type="title" hasCustomPrompt="1"/>
          </p:nvPr>
        </p:nvSpPr>
        <p:spPr>
          <a:xfrm>
            <a:off x="6305909" y="5769034"/>
            <a:ext cx="5640489" cy="560399"/>
          </a:xfrm>
          <a:prstGeom prst="rect">
            <a:avLst/>
          </a:prstGeom>
          <a:noFill/>
          <a:ln>
            <a:noFill/>
          </a:ln>
        </p:spPr>
        <p:txBody>
          <a:bodyPr spcFirstLastPara="1" wrap="square" lIns="91425" tIns="45700" rIns="91425" bIns="45700" anchor="t" anchorCtr="0">
            <a:normAutofit/>
          </a:bodyPr>
          <a:lstStyle>
            <a:lvl1pPr marR="0" lvl="0" algn="r" rtl="0">
              <a:lnSpc>
                <a:spcPct val="100000"/>
              </a:lnSpc>
              <a:spcBef>
                <a:spcPts val="0"/>
              </a:spcBef>
              <a:spcAft>
                <a:spcPts val="0"/>
              </a:spcAft>
              <a:buClr>
                <a:schemeClr val="lt1"/>
              </a:buClr>
              <a:buSzPts val="1400"/>
              <a:buFont typeface="Arial"/>
              <a:buNone/>
              <a:defRPr sz="1800" b="0"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Click to add text</a:t>
            </a:r>
            <a:endParaRPr/>
          </a:p>
        </p:txBody>
      </p:sp>
      <p:sp>
        <p:nvSpPr>
          <p:cNvPr id="8" name="Google Shape;10;p21">
            <a:extLst>
              <a:ext uri="{FF2B5EF4-FFF2-40B4-BE49-F238E27FC236}">
                <a16:creationId xmlns:a16="http://schemas.microsoft.com/office/drawing/2014/main" id="{635EE75C-1E66-4B33-8F44-D1B035DA78FC}"/>
              </a:ext>
            </a:extLst>
          </p:cNvPr>
          <p:cNvSpPr txBox="1">
            <a:spLocks noGrp="1"/>
          </p:cNvSpPr>
          <p:nvPr>
            <p:ph type="body" idx="1" hasCustomPrompt="1"/>
          </p:nvPr>
        </p:nvSpPr>
        <p:spPr>
          <a:xfrm>
            <a:off x="7841410" y="3881192"/>
            <a:ext cx="4104987" cy="1887841"/>
          </a:xfrm>
          <a:prstGeom prst="rect">
            <a:avLst/>
          </a:prstGeom>
          <a:noFill/>
          <a:ln>
            <a:noFill/>
          </a:ln>
        </p:spPr>
        <p:txBody>
          <a:bodyPr spcFirstLastPara="1" wrap="square" lIns="91425" tIns="45700" rIns="91425" bIns="45700" anchor="b" anchorCtr="0">
            <a:normAutofit/>
          </a:bodyPr>
          <a:lstStyle>
            <a:lvl1pPr marL="0" lvl="0" indent="-228600" algn="r">
              <a:lnSpc>
                <a:spcPct val="100000"/>
              </a:lnSpc>
              <a:spcBef>
                <a:spcPts val="220"/>
              </a:spcBef>
              <a:spcAft>
                <a:spcPts val="0"/>
              </a:spcAft>
              <a:buClr>
                <a:schemeClr val="dk2"/>
              </a:buClr>
              <a:buSzPts val="1100"/>
              <a:buNone/>
              <a:defRPr sz="3200" b="1">
                <a:solidFill>
                  <a:srgbClr val="181C19"/>
                </a:solidFill>
                <a:latin typeface="Arial" panose="020B0604020202020204" pitchFamily="34" charset="0"/>
                <a:cs typeface="Arial" panose="020B0604020202020204" pitchFamily="34" charset="0"/>
              </a:defRPr>
            </a:lvl1pPr>
            <a:lvl2pPr marL="914400" lvl="1" indent="-228600" algn="l">
              <a:spcBef>
                <a:spcPts val="360"/>
              </a:spcBef>
              <a:spcAft>
                <a:spcPts val="0"/>
              </a:spcAft>
              <a:buClr>
                <a:srgbClr val="898989"/>
              </a:buClr>
              <a:buSzPts val="1800"/>
              <a:buNone/>
              <a:defRPr sz="1800">
                <a:solidFill>
                  <a:srgbClr val="898989"/>
                </a:solidFill>
              </a:defRPr>
            </a:lvl2pPr>
            <a:lvl3pPr marL="1371600" lvl="2" indent="-228600" algn="l">
              <a:spcBef>
                <a:spcPts val="320"/>
              </a:spcBef>
              <a:spcAft>
                <a:spcPts val="0"/>
              </a:spcAft>
              <a:buClr>
                <a:srgbClr val="898989"/>
              </a:buClr>
              <a:buSzPts val="1600"/>
              <a:buNone/>
              <a:defRPr sz="1600">
                <a:solidFill>
                  <a:srgbClr val="898989"/>
                </a:solidFill>
              </a:defRPr>
            </a:lvl3pPr>
            <a:lvl4pPr marL="1828800" lvl="3" indent="-228600" algn="l">
              <a:spcBef>
                <a:spcPts val="280"/>
              </a:spcBef>
              <a:spcAft>
                <a:spcPts val="0"/>
              </a:spcAft>
              <a:buClr>
                <a:srgbClr val="898989"/>
              </a:buClr>
              <a:buSzPts val="1400"/>
              <a:buNone/>
              <a:defRPr sz="1400">
                <a:solidFill>
                  <a:srgbClr val="898989"/>
                </a:solidFill>
              </a:defRPr>
            </a:lvl4pPr>
            <a:lvl5pPr marL="2286000" lvl="4" indent="-228600" algn="l">
              <a:spcBef>
                <a:spcPts val="280"/>
              </a:spcBef>
              <a:spcAft>
                <a:spcPts val="0"/>
              </a:spcAft>
              <a:buClr>
                <a:srgbClr val="898989"/>
              </a:buClr>
              <a:buSzPts val="1400"/>
              <a:buNone/>
              <a:defRPr sz="1400">
                <a:solidFill>
                  <a:srgbClr val="898989"/>
                </a:solidFill>
              </a:defRPr>
            </a:lvl5pPr>
            <a:lvl6pPr marL="2743200" lvl="5" indent="-228600" algn="l">
              <a:spcBef>
                <a:spcPts val="280"/>
              </a:spcBef>
              <a:spcAft>
                <a:spcPts val="0"/>
              </a:spcAft>
              <a:buClr>
                <a:srgbClr val="898989"/>
              </a:buClr>
              <a:buSzPts val="1400"/>
              <a:buNone/>
              <a:defRPr sz="1400">
                <a:solidFill>
                  <a:srgbClr val="898989"/>
                </a:solidFill>
              </a:defRPr>
            </a:lvl6pPr>
            <a:lvl7pPr marL="3200400" lvl="6" indent="-228600" algn="l">
              <a:spcBef>
                <a:spcPts val="280"/>
              </a:spcBef>
              <a:spcAft>
                <a:spcPts val="0"/>
              </a:spcAft>
              <a:buClr>
                <a:srgbClr val="898989"/>
              </a:buClr>
              <a:buSzPts val="1400"/>
              <a:buNone/>
              <a:defRPr sz="1400">
                <a:solidFill>
                  <a:srgbClr val="898989"/>
                </a:solidFill>
              </a:defRPr>
            </a:lvl7pPr>
            <a:lvl8pPr marL="3657600" lvl="7" indent="-228600" algn="l">
              <a:spcBef>
                <a:spcPts val="280"/>
              </a:spcBef>
              <a:spcAft>
                <a:spcPts val="0"/>
              </a:spcAft>
              <a:buClr>
                <a:srgbClr val="898989"/>
              </a:buClr>
              <a:buSzPts val="1400"/>
              <a:buNone/>
              <a:defRPr sz="1400">
                <a:solidFill>
                  <a:srgbClr val="898989"/>
                </a:solidFill>
              </a:defRPr>
            </a:lvl8pPr>
            <a:lvl9pPr marL="4114800" lvl="8" indent="-228600" algn="l">
              <a:spcBef>
                <a:spcPts val="280"/>
              </a:spcBef>
              <a:spcAft>
                <a:spcPts val="0"/>
              </a:spcAft>
              <a:buClr>
                <a:srgbClr val="898989"/>
              </a:buClr>
              <a:buSzPts val="1400"/>
              <a:buNone/>
              <a:defRPr sz="1400">
                <a:solidFill>
                  <a:srgbClr val="898989"/>
                </a:solidFill>
              </a:defRPr>
            </a:lvl9pPr>
          </a:lstStyle>
          <a:p>
            <a:r>
              <a:rPr lang="en-ZA"/>
              <a:t>Click to add text</a:t>
            </a:r>
            <a:endParaRPr/>
          </a:p>
        </p:txBody>
      </p:sp>
      <p:sp>
        <p:nvSpPr>
          <p:cNvPr id="4" name="Text Placeholder 3">
            <a:extLst>
              <a:ext uri="{FF2B5EF4-FFF2-40B4-BE49-F238E27FC236}">
                <a16:creationId xmlns:a16="http://schemas.microsoft.com/office/drawing/2014/main" id="{4E9723AC-8065-4BCD-A5A3-46F40BE70767}"/>
              </a:ext>
            </a:extLst>
          </p:cNvPr>
          <p:cNvSpPr>
            <a:spLocks noGrp="1"/>
          </p:cNvSpPr>
          <p:nvPr>
            <p:ph type="body" sz="quarter" idx="12" hasCustomPrompt="1"/>
          </p:nvPr>
        </p:nvSpPr>
        <p:spPr>
          <a:xfrm>
            <a:off x="6288088" y="6329363"/>
            <a:ext cx="5657850" cy="444500"/>
          </a:xfrm>
          <a:prstGeom prst="rect">
            <a:avLst/>
          </a:prstGeom>
        </p:spPr>
        <p:txBody>
          <a:bodyPr/>
          <a:lstStyle>
            <a:lvl1pPr marL="0" indent="0" algn="r">
              <a:lnSpc>
                <a:spcPct val="100000"/>
              </a:lnSpc>
              <a:buNone/>
              <a:defRPr sz="1600">
                <a:solidFill>
                  <a:srgbClr val="181C19"/>
                </a:solidFill>
                <a:latin typeface="Arial" panose="020B0604020202020204" pitchFamily="34" charset="0"/>
                <a:cs typeface="Arial" panose="020B0604020202020204" pitchFamily="34" charset="0"/>
              </a:defRPr>
            </a:lvl1pPr>
          </a:lstStyle>
          <a:p>
            <a:pPr lvl="0"/>
            <a:r>
              <a:rPr lang="en-US"/>
              <a:t>Click to add date</a:t>
            </a:r>
          </a:p>
        </p:txBody>
      </p:sp>
      <p:sp>
        <p:nvSpPr>
          <p:cNvPr id="9" name="Isosceles Triangle 11">
            <a:extLst>
              <a:ext uri="{FF2B5EF4-FFF2-40B4-BE49-F238E27FC236}">
                <a16:creationId xmlns:a16="http://schemas.microsoft.com/office/drawing/2014/main" id="{1D394B34-A001-4462-8009-85269D794EF5}"/>
              </a:ext>
            </a:extLst>
          </p:cNvPr>
          <p:cNvSpPr/>
          <p:nvPr userDrawn="1"/>
        </p:nvSpPr>
        <p:spPr>
          <a:xfrm rot="5400000" flipV="1">
            <a:off x="10526815" y="1989090"/>
            <a:ext cx="1790662" cy="1539713"/>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14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image with text_2">
    <p:spTree>
      <p:nvGrpSpPr>
        <p:cNvPr id="1" name=""/>
        <p:cNvGrpSpPr/>
        <p:nvPr/>
      </p:nvGrpSpPr>
      <p:grpSpPr>
        <a:xfrm>
          <a:off x="0" y="0"/>
          <a:ext cx="0" cy="0"/>
          <a:chOff x="0" y="0"/>
          <a:chExt cx="0" cy="0"/>
        </a:xfrm>
      </p:grpSpPr>
      <p:pic>
        <p:nvPicPr>
          <p:cNvPr id="6" name="Google Shape;106;p9" descr="ZUT030_triangle.emf">
            <a:extLst>
              <a:ext uri="{FF2B5EF4-FFF2-40B4-BE49-F238E27FC236}">
                <a16:creationId xmlns:a16="http://schemas.microsoft.com/office/drawing/2014/main" id="{5BA53FA4-93B8-44AB-B7B7-DA4E6EAA7070}"/>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grpSp>
        <p:nvGrpSpPr>
          <p:cNvPr id="2" name="Group 1">
            <a:extLst>
              <a:ext uri="{FF2B5EF4-FFF2-40B4-BE49-F238E27FC236}">
                <a16:creationId xmlns:a16="http://schemas.microsoft.com/office/drawing/2014/main" id="{B9BCDC0A-E508-468B-89D4-83D562BF7E12}"/>
              </a:ext>
            </a:extLst>
          </p:cNvPr>
          <p:cNvGrpSpPr/>
          <p:nvPr userDrawn="1"/>
        </p:nvGrpSpPr>
        <p:grpSpPr>
          <a:xfrm>
            <a:off x="9509517" y="4783657"/>
            <a:ext cx="2699749" cy="1574408"/>
            <a:chOff x="9509517" y="4830792"/>
            <a:chExt cx="2699749" cy="1574408"/>
          </a:xfrm>
        </p:grpSpPr>
        <p:sp>
          <p:nvSpPr>
            <p:cNvPr id="11" name="Isosceles Triangle 10">
              <a:extLst>
                <a:ext uri="{FF2B5EF4-FFF2-40B4-BE49-F238E27FC236}">
                  <a16:creationId xmlns:a16="http://schemas.microsoft.com/office/drawing/2014/main" id="{8865C4B9-CE80-4689-A8C3-4AF0C8EB447B}"/>
                </a:ext>
              </a:extLst>
            </p:cNvPr>
            <p:cNvSpPr/>
            <p:nvPr userDrawn="1"/>
          </p:nvSpPr>
          <p:spPr>
            <a:xfrm rot="16200000">
              <a:off x="10067779" y="4272530"/>
              <a:ext cx="1574408" cy="2690931"/>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Lst>
              <a:ahLst/>
              <a:cxnLst>
                <a:cxn ang="0">
                  <a:pos x="connsiteX0" y="connsiteY0"/>
                </a:cxn>
                <a:cxn ang="0">
                  <a:pos x="connsiteX1" y="connsiteY1"/>
                </a:cxn>
                <a:cxn ang="0">
                  <a:pos x="connsiteX2" y="connsiteY2"/>
                </a:cxn>
                <a:cxn ang="0">
                  <a:pos x="connsiteX3" y="connsiteY3"/>
                </a:cxn>
              </a:cxnLst>
              <a:rect l="l" t="t" r="r" b="b"/>
              <a:pathLst>
                <a:path w="2080998" h="3556779">
                  <a:moveTo>
                    <a:pt x="0" y="3556779"/>
                  </a:moveTo>
                  <a:cubicBezTo>
                    <a:pt x="1777" y="2371186"/>
                    <a:pt x="3553" y="1185593"/>
                    <a:pt x="5330" y="0"/>
                  </a:cubicBezTo>
                  <a:lnTo>
                    <a:pt x="2080998" y="3556779"/>
                  </a:lnTo>
                  <a:lnTo>
                    <a:pt x="0" y="35567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1">
              <a:extLst>
                <a:ext uri="{FF2B5EF4-FFF2-40B4-BE49-F238E27FC236}">
                  <a16:creationId xmlns:a16="http://schemas.microsoft.com/office/drawing/2014/main" id="{CE121AEC-17AC-437E-ADEE-6251FC0E1679}"/>
                </a:ext>
              </a:extLst>
            </p:cNvPr>
            <p:cNvSpPr/>
            <p:nvPr userDrawn="1"/>
          </p:nvSpPr>
          <p:spPr>
            <a:xfrm rot="16200000">
              <a:off x="10313725" y="4452727"/>
              <a:ext cx="1398676" cy="239240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Lst>
              <a:ahLst/>
              <a:cxnLst>
                <a:cxn ang="0">
                  <a:pos x="connsiteX0" y="connsiteY0"/>
                </a:cxn>
                <a:cxn ang="0">
                  <a:pos x="connsiteX1" y="connsiteY1"/>
                </a:cxn>
                <a:cxn ang="0">
                  <a:pos x="connsiteX2" y="connsiteY2"/>
                </a:cxn>
                <a:cxn ang="0">
                  <a:pos x="connsiteX3" y="connsiteY3"/>
                </a:cxn>
              </a:cxnLst>
              <a:rect l="l" t="t" r="r" b="b"/>
              <a:pathLst>
                <a:path w="1908045" h="3263672">
                  <a:moveTo>
                    <a:pt x="7081" y="3263672"/>
                  </a:moveTo>
                  <a:cubicBezTo>
                    <a:pt x="7606" y="2175783"/>
                    <a:pt x="-500" y="1087889"/>
                    <a:pt x="25" y="0"/>
                  </a:cubicBezTo>
                  <a:lnTo>
                    <a:pt x="1908045" y="3263660"/>
                  </a:lnTo>
                  <a:lnTo>
                    <a:pt x="7081" y="3263672"/>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20">
            <a:extLst>
              <a:ext uri="{FF2B5EF4-FFF2-40B4-BE49-F238E27FC236}">
                <a16:creationId xmlns:a16="http://schemas.microsoft.com/office/drawing/2014/main" id="{FB16467F-5A20-4E46-AC12-295939F85520}"/>
              </a:ext>
            </a:extLst>
          </p:cNvPr>
          <p:cNvSpPr>
            <a:spLocks noGrp="1"/>
          </p:cNvSpPr>
          <p:nvPr>
            <p:ph type="body" sz="quarter" idx="18" hasCustomPrompt="1"/>
          </p:nvPr>
        </p:nvSpPr>
        <p:spPr>
          <a:xfrm>
            <a:off x="446562" y="808876"/>
            <a:ext cx="11381042"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8" name="Text Placeholder 20">
            <a:extLst>
              <a:ext uri="{FF2B5EF4-FFF2-40B4-BE49-F238E27FC236}">
                <a16:creationId xmlns:a16="http://schemas.microsoft.com/office/drawing/2014/main" id="{35CB987D-D19D-4EB0-AB91-262885C1BDDD}"/>
              </a:ext>
            </a:extLst>
          </p:cNvPr>
          <p:cNvSpPr>
            <a:spLocks noGrp="1"/>
          </p:cNvSpPr>
          <p:nvPr>
            <p:ph type="body" sz="quarter" idx="19" hasCustomPrompt="1"/>
          </p:nvPr>
        </p:nvSpPr>
        <p:spPr>
          <a:xfrm>
            <a:off x="446562" y="1345505"/>
            <a:ext cx="11381060"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22" name="Google Shape;105;p9" descr="zLogo.emf">
            <a:extLst>
              <a:ext uri="{FF2B5EF4-FFF2-40B4-BE49-F238E27FC236}">
                <a16:creationId xmlns:a16="http://schemas.microsoft.com/office/drawing/2014/main" id="{65819423-7D55-4EA5-A274-86B48D8B36C1}"/>
              </a:ext>
            </a:extLst>
          </p:cNvPr>
          <p:cNvPicPr preferRelativeResize="0"/>
          <p:nvPr userDrawn="1"/>
        </p:nvPicPr>
        <p:blipFill rotWithShape="1">
          <a:blip r:embed="rId3">
            <a:alphaModFix/>
          </a:blip>
          <a:srcRect/>
          <a:stretch/>
        </p:blipFill>
        <p:spPr>
          <a:xfrm>
            <a:off x="10531863" y="150898"/>
            <a:ext cx="1295741" cy="323936"/>
          </a:xfrm>
          <a:prstGeom prst="rect">
            <a:avLst/>
          </a:prstGeom>
          <a:noFill/>
          <a:ln>
            <a:noFill/>
          </a:ln>
        </p:spPr>
      </p:pic>
      <p:sp>
        <p:nvSpPr>
          <p:cNvPr id="17" name="Text Placeholder 3">
            <a:extLst>
              <a:ext uri="{FF2B5EF4-FFF2-40B4-BE49-F238E27FC236}">
                <a16:creationId xmlns:a16="http://schemas.microsoft.com/office/drawing/2014/main" id="{3C3DB224-4ED4-4828-8C10-85545107C6B9}"/>
              </a:ext>
            </a:extLst>
          </p:cNvPr>
          <p:cNvSpPr>
            <a:spLocks noGrp="1"/>
          </p:cNvSpPr>
          <p:nvPr>
            <p:ph type="body" sz="quarter" idx="29"/>
          </p:nvPr>
        </p:nvSpPr>
        <p:spPr>
          <a:xfrm>
            <a:off x="446560" y="1913642"/>
            <a:ext cx="3761373" cy="4387492"/>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665C9034-2A54-418C-BA2C-AEF9849D87D7}"/>
              </a:ext>
            </a:extLst>
          </p:cNvPr>
          <p:cNvSpPr>
            <a:spLocks noGrp="1"/>
          </p:cNvSpPr>
          <p:nvPr>
            <p:ph type="pic" sz="quarter" idx="14"/>
          </p:nvPr>
        </p:nvSpPr>
        <p:spPr>
          <a:xfrm>
            <a:off x="4369689" y="1913639"/>
            <a:ext cx="7822309" cy="4379325"/>
          </a:xfrm>
          <a:custGeom>
            <a:avLst/>
            <a:gdLst>
              <a:gd name="connsiteX0" fmla="*/ 6983817 w 8916785"/>
              <a:gd name="connsiteY0" fmla="*/ 6737845 h 6858000"/>
              <a:gd name="connsiteX1" fmla="*/ 6866027 w 8916785"/>
              <a:gd name="connsiteY1" fmla="*/ 6858000 h 6858000"/>
              <a:gd name="connsiteX2" fmla="*/ 6761539 w 8916785"/>
              <a:gd name="connsiteY2" fmla="*/ 6742488 h 6858000"/>
              <a:gd name="connsiteX3" fmla="*/ 0 w 8916785"/>
              <a:gd name="connsiteY3" fmla="*/ 0 h 6858000"/>
              <a:gd name="connsiteX4" fmla="*/ 4991216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6409112 w 8916785"/>
              <a:gd name="connsiteY10" fmla="*/ 6409113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4991216 w 8916785"/>
              <a:gd name="connsiteY5" fmla="*/ 0 h 6858000"/>
              <a:gd name="connsiteX6" fmla="*/ 6926001 w 8916785"/>
              <a:gd name="connsiteY6" fmla="*/ 1932522 h 6858000"/>
              <a:gd name="connsiteX7" fmla="*/ 8860785 w 8916785"/>
              <a:gd name="connsiteY7" fmla="*/ 0 h 6858000"/>
              <a:gd name="connsiteX8" fmla="*/ 8916785 w 8916785"/>
              <a:gd name="connsiteY8" fmla="*/ 0 h 6858000"/>
              <a:gd name="connsiteX9" fmla="*/ 8916785 w 8916785"/>
              <a:gd name="connsiteY9" fmla="*/ 4809639 h 6858000"/>
              <a:gd name="connsiteX10" fmla="*/ 7290263 w 8916785"/>
              <a:gd name="connsiteY10" fmla="*/ 6417425 h 6858000"/>
              <a:gd name="connsiteX11" fmla="*/ 2432335 w 8916785"/>
              <a:gd name="connsiteY11" fmla="*/ 6426365 h 6858000"/>
              <a:gd name="connsiteX12" fmla="*/ 0 w 8916785"/>
              <a:gd name="connsiteY12"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2432335 w 8916785"/>
              <a:gd name="connsiteY10" fmla="*/ 6426365 h 6858000"/>
              <a:gd name="connsiteX11" fmla="*/ 0 w 8916785"/>
              <a:gd name="connsiteY11"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8860785 w 8916785"/>
              <a:gd name="connsiteY5" fmla="*/ 0 h 6858000"/>
              <a:gd name="connsiteX6" fmla="*/ 8916785 w 8916785"/>
              <a:gd name="connsiteY6" fmla="*/ 0 h 6858000"/>
              <a:gd name="connsiteX7" fmla="*/ 8916785 w 8916785"/>
              <a:gd name="connsiteY7" fmla="*/ 4809639 h 6858000"/>
              <a:gd name="connsiteX8" fmla="*/ 7290263 w 8916785"/>
              <a:gd name="connsiteY8" fmla="*/ 6417425 h 6858000"/>
              <a:gd name="connsiteX9" fmla="*/ 2432335 w 8916785"/>
              <a:gd name="connsiteY9" fmla="*/ 6426365 h 6858000"/>
              <a:gd name="connsiteX10" fmla="*/ 0 w 8916785"/>
              <a:gd name="connsiteY10" fmla="*/ 0 h 6858000"/>
              <a:gd name="connsiteX0" fmla="*/ 4894717 w 6827685"/>
              <a:gd name="connsiteY0" fmla="*/ 6737845 h 6858000"/>
              <a:gd name="connsiteX1" fmla="*/ 4776927 w 6827685"/>
              <a:gd name="connsiteY1" fmla="*/ 6858000 h 6858000"/>
              <a:gd name="connsiteX2" fmla="*/ 4672439 w 6827685"/>
              <a:gd name="connsiteY2" fmla="*/ 6742488 h 6858000"/>
              <a:gd name="connsiteX3" fmla="*/ 4894717 w 6827685"/>
              <a:gd name="connsiteY3" fmla="*/ 6737845 h 6858000"/>
              <a:gd name="connsiteX4" fmla="*/ 4691262 w 6827685"/>
              <a:gd name="connsiteY4" fmla="*/ 43132 h 6858000"/>
              <a:gd name="connsiteX5" fmla="*/ 6771685 w 6827685"/>
              <a:gd name="connsiteY5" fmla="*/ 0 h 6858000"/>
              <a:gd name="connsiteX6" fmla="*/ 6827685 w 6827685"/>
              <a:gd name="connsiteY6" fmla="*/ 0 h 6858000"/>
              <a:gd name="connsiteX7" fmla="*/ 6827685 w 6827685"/>
              <a:gd name="connsiteY7" fmla="*/ 4809639 h 6858000"/>
              <a:gd name="connsiteX8" fmla="*/ 5201163 w 6827685"/>
              <a:gd name="connsiteY8" fmla="*/ 6417425 h 6858000"/>
              <a:gd name="connsiteX9" fmla="*/ 343235 w 6827685"/>
              <a:gd name="connsiteY9" fmla="*/ 6426365 h 6858000"/>
              <a:gd name="connsiteX10" fmla="*/ 4691262 w 6827685"/>
              <a:gd name="connsiteY10" fmla="*/ 43132 h 6858000"/>
              <a:gd name="connsiteX0" fmla="*/ 4918072 w 6851040"/>
              <a:gd name="connsiteY0" fmla="*/ 6737845 h 6858000"/>
              <a:gd name="connsiteX1" fmla="*/ 4800282 w 6851040"/>
              <a:gd name="connsiteY1" fmla="*/ 6858000 h 6858000"/>
              <a:gd name="connsiteX2" fmla="*/ 4695794 w 6851040"/>
              <a:gd name="connsiteY2" fmla="*/ 6742488 h 6858000"/>
              <a:gd name="connsiteX3" fmla="*/ 4918072 w 6851040"/>
              <a:gd name="connsiteY3" fmla="*/ 6737845 h 6858000"/>
              <a:gd name="connsiteX4" fmla="*/ 4084889 w 6851040"/>
              <a:gd name="connsiteY4" fmla="*/ 0 h 6858000"/>
              <a:gd name="connsiteX5" fmla="*/ 6795040 w 6851040"/>
              <a:gd name="connsiteY5" fmla="*/ 0 h 6858000"/>
              <a:gd name="connsiteX6" fmla="*/ 6851040 w 6851040"/>
              <a:gd name="connsiteY6" fmla="*/ 0 h 6858000"/>
              <a:gd name="connsiteX7" fmla="*/ 6851040 w 6851040"/>
              <a:gd name="connsiteY7" fmla="*/ 4809639 h 6858000"/>
              <a:gd name="connsiteX8" fmla="*/ 5224518 w 6851040"/>
              <a:gd name="connsiteY8" fmla="*/ 6417425 h 6858000"/>
              <a:gd name="connsiteX9" fmla="*/ 366590 w 6851040"/>
              <a:gd name="connsiteY9" fmla="*/ 6426365 h 6858000"/>
              <a:gd name="connsiteX10" fmla="*/ 4084889 w 6851040"/>
              <a:gd name="connsiteY10" fmla="*/ 0 h 6858000"/>
              <a:gd name="connsiteX0" fmla="*/ 4551482 w 6484450"/>
              <a:gd name="connsiteY0" fmla="*/ 6737845 h 6858000"/>
              <a:gd name="connsiteX1" fmla="*/ 4433692 w 6484450"/>
              <a:gd name="connsiteY1" fmla="*/ 6858000 h 6858000"/>
              <a:gd name="connsiteX2" fmla="*/ 4329204 w 6484450"/>
              <a:gd name="connsiteY2" fmla="*/ 6742488 h 6858000"/>
              <a:gd name="connsiteX3" fmla="*/ 4551482 w 6484450"/>
              <a:gd name="connsiteY3" fmla="*/ 6737845 h 6858000"/>
              <a:gd name="connsiteX4" fmla="*/ 3718299 w 6484450"/>
              <a:gd name="connsiteY4" fmla="*/ 0 h 6858000"/>
              <a:gd name="connsiteX5" fmla="*/ 6428450 w 6484450"/>
              <a:gd name="connsiteY5" fmla="*/ 0 h 6858000"/>
              <a:gd name="connsiteX6" fmla="*/ 6484450 w 6484450"/>
              <a:gd name="connsiteY6" fmla="*/ 0 h 6858000"/>
              <a:gd name="connsiteX7" fmla="*/ 6484450 w 6484450"/>
              <a:gd name="connsiteY7" fmla="*/ 4809639 h 6858000"/>
              <a:gd name="connsiteX8" fmla="*/ 4857928 w 6484450"/>
              <a:gd name="connsiteY8" fmla="*/ 6417425 h 6858000"/>
              <a:gd name="connsiteX9" fmla="*/ 0 w 6484450"/>
              <a:gd name="connsiteY9" fmla="*/ 6426365 h 6858000"/>
              <a:gd name="connsiteX10" fmla="*/ 3718299 w 6484450"/>
              <a:gd name="connsiteY10" fmla="*/ 0 h 6858000"/>
              <a:gd name="connsiteX0" fmla="*/ 4329204 w 6484450"/>
              <a:gd name="connsiteY0" fmla="*/ 6742488 h 6858000"/>
              <a:gd name="connsiteX1" fmla="*/ 4433692 w 6484450"/>
              <a:gd name="connsiteY1" fmla="*/ 6858000 h 6858000"/>
              <a:gd name="connsiteX2" fmla="*/ 4329204 w 6484450"/>
              <a:gd name="connsiteY2" fmla="*/ 6742488 h 6858000"/>
              <a:gd name="connsiteX3" fmla="*/ 3718299 w 6484450"/>
              <a:gd name="connsiteY3" fmla="*/ 0 h 6858000"/>
              <a:gd name="connsiteX4" fmla="*/ 6428450 w 6484450"/>
              <a:gd name="connsiteY4" fmla="*/ 0 h 6858000"/>
              <a:gd name="connsiteX5" fmla="*/ 6484450 w 6484450"/>
              <a:gd name="connsiteY5" fmla="*/ 0 h 6858000"/>
              <a:gd name="connsiteX6" fmla="*/ 6484450 w 6484450"/>
              <a:gd name="connsiteY6" fmla="*/ 4809639 h 6858000"/>
              <a:gd name="connsiteX7" fmla="*/ 4857928 w 6484450"/>
              <a:gd name="connsiteY7" fmla="*/ 6417425 h 6858000"/>
              <a:gd name="connsiteX8" fmla="*/ 0 w 6484450"/>
              <a:gd name="connsiteY8" fmla="*/ 6426365 h 6858000"/>
              <a:gd name="connsiteX9" fmla="*/ 3718299 w 6484450"/>
              <a:gd name="connsiteY9" fmla="*/ 0 h 6858000"/>
              <a:gd name="connsiteX0" fmla="*/ 3718299 w 6484450"/>
              <a:gd name="connsiteY0" fmla="*/ 0 h 6426365"/>
              <a:gd name="connsiteX1" fmla="*/ 6428450 w 6484450"/>
              <a:gd name="connsiteY1" fmla="*/ 0 h 6426365"/>
              <a:gd name="connsiteX2" fmla="*/ 6484450 w 6484450"/>
              <a:gd name="connsiteY2" fmla="*/ 0 h 6426365"/>
              <a:gd name="connsiteX3" fmla="*/ 6484450 w 6484450"/>
              <a:gd name="connsiteY3" fmla="*/ 4809639 h 6426365"/>
              <a:gd name="connsiteX4" fmla="*/ 4857928 w 6484450"/>
              <a:gd name="connsiteY4" fmla="*/ 6417425 h 6426365"/>
              <a:gd name="connsiteX5" fmla="*/ 0 w 6484450"/>
              <a:gd name="connsiteY5" fmla="*/ 6426365 h 6426365"/>
              <a:gd name="connsiteX6" fmla="*/ 3718299 w 6484450"/>
              <a:gd name="connsiteY6" fmla="*/ 0 h 6426365"/>
              <a:gd name="connsiteX0" fmla="*/ 3718299 w 6488321"/>
              <a:gd name="connsiteY0" fmla="*/ 0 h 6426365"/>
              <a:gd name="connsiteX1" fmla="*/ 6428450 w 6488321"/>
              <a:gd name="connsiteY1" fmla="*/ 0 h 6426365"/>
              <a:gd name="connsiteX2" fmla="*/ 6484450 w 6488321"/>
              <a:gd name="connsiteY2" fmla="*/ 0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001371 w 6488321"/>
              <a:gd name="connsiteY2" fmla="*/ 1777042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4685914 w 6488321"/>
              <a:gd name="connsiteY1" fmla="*/ 103517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26925 w 6496947"/>
              <a:gd name="connsiteY0" fmla="*/ 0 h 6443304"/>
              <a:gd name="connsiteX1" fmla="*/ 5574434 w 6496947"/>
              <a:gd name="connsiteY1" fmla="*/ 8626 h 6443304"/>
              <a:gd name="connsiteX2" fmla="*/ 6493076 w 6496947"/>
              <a:gd name="connsiteY2" fmla="*/ 1604514 h 6443304"/>
              <a:gd name="connsiteX3" fmla="*/ 6493076 w 6496947"/>
              <a:gd name="connsiteY3" fmla="*/ 4809639 h 6443304"/>
              <a:gd name="connsiteX4" fmla="*/ 6496947 w 6496947"/>
              <a:gd name="connsiteY4" fmla="*/ 6443304 h 6443304"/>
              <a:gd name="connsiteX5" fmla="*/ 0 w 6496947"/>
              <a:gd name="connsiteY5" fmla="*/ 6434991 h 6443304"/>
              <a:gd name="connsiteX6" fmla="*/ 3726925 w 6496947"/>
              <a:gd name="connsiteY6" fmla="*/ 0 h 6443304"/>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26052 h 6426365"/>
              <a:gd name="connsiteX5" fmla="*/ 0 w 6488321"/>
              <a:gd name="connsiteY5" fmla="*/ 6426365 h 6426365"/>
              <a:gd name="connsiteX6" fmla="*/ 3718299 w 6488321"/>
              <a:gd name="connsiteY6" fmla="*/ 0 h 6426365"/>
              <a:gd name="connsiteX0" fmla="*/ 0 w 7833727"/>
              <a:gd name="connsiteY0" fmla="*/ 1440611 h 6417739"/>
              <a:gd name="connsiteX1" fmla="*/ 6911214 w 7833727"/>
              <a:gd name="connsiteY1" fmla="*/ 0 h 6417739"/>
              <a:gd name="connsiteX2" fmla="*/ 7829856 w 7833727"/>
              <a:gd name="connsiteY2" fmla="*/ 1595888 h 6417739"/>
              <a:gd name="connsiteX3" fmla="*/ 7829856 w 7833727"/>
              <a:gd name="connsiteY3" fmla="*/ 4801013 h 6417739"/>
              <a:gd name="connsiteX4" fmla="*/ 7833727 w 7833727"/>
              <a:gd name="connsiteY4" fmla="*/ 6417426 h 6417739"/>
              <a:gd name="connsiteX5" fmla="*/ 1345406 w 7833727"/>
              <a:gd name="connsiteY5" fmla="*/ 6417739 h 6417739"/>
              <a:gd name="connsiteX6" fmla="*/ 0 w 7833727"/>
              <a:gd name="connsiteY6" fmla="*/ 1440611 h 6417739"/>
              <a:gd name="connsiteX0" fmla="*/ 0 w 7833727"/>
              <a:gd name="connsiteY0" fmla="*/ 1440611 h 6417426"/>
              <a:gd name="connsiteX1" fmla="*/ 6911214 w 7833727"/>
              <a:gd name="connsiteY1" fmla="*/ 0 h 6417426"/>
              <a:gd name="connsiteX2" fmla="*/ 7829856 w 7833727"/>
              <a:gd name="connsiteY2" fmla="*/ 1595888 h 6417426"/>
              <a:gd name="connsiteX3" fmla="*/ 7829856 w 7833727"/>
              <a:gd name="connsiteY3" fmla="*/ 4801013 h 6417426"/>
              <a:gd name="connsiteX4" fmla="*/ 7833727 w 7833727"/>
              <a:gd name="connsiteY4" fmla="*/ 6417426 h 6417426"/>
              <a:gd name="connsiteX5" fmla="*/ 8311 w 7833727"/>
              <a:gd name="connsiteY5" fmla="*/ 6348728 h 6417426"/>
              <a:gd name="connsiteX6" fmla="*/ 0 w 7833727"/>
              <a:gd name="connsiteY6" fmla="*/ 1440611 h 6417426"/>
              <a:gd name="connsiteX0" fmla="*/ 0 w 7830008"/>
              <a:gd name="connsiteY0" fmla="*/ 1440611 h 6348728"/>
              <a:gd name="connsiteX1" fmla="*/ 6911214 w 7830008"/>
              <a:gd name="connsiteY1" fmla="*/ 0 h 6348728"/>
              <a:gd name="connsiteX2" fmla="*/ 7829856 w 7830008"/>
              <a:gd name="connsiteY2" fmla="*/ 1595888 h 6348728"/>
              <a:gd name="connsiteX3" fmla="*/ 7829856 w 7830008"/>
              <a:gd name="connsiteY3" fmla="*/ 4801013 h 6348728"/>
              <a:gd name="connsiteX4" fmla="*/ 7825101 w 7830008"/>
              <a:gd name="connsiteY4" fmla="*/ 6348415 h 6348728"/>
              <a:gd name="connsiteX5" fmla="*/ 8311 w 7830008"/>
              <a:gd name="connsiteY5" fmla="*/ 6348728 h 6348728"/>
              <a:gd name="connsiteX6" fmla="*/ 0 w 7830008"/>
              <a:gd name="connsiteY6" fmla="*/ 1440611 h 6348728"/>
              <a:gd name="connsiteX0" fmla="*/ 0 w 7830008"/>
              <a:gd name="connsiteY0" fmla="*/ 8626 h 4916743"/>
              <a:gd name="connsiteX1" fmla="*/ 3521033 w 7830008"/>
              <a:gd name="connsiteY1" fmla="*/ 0 h 4916743"/>
              <a:gd name="connsiteX2" fmla="*/ 7829856 w 7830008"/>
              <a:gd name="connsiteY2" fmla="*/ 163903 h 4916743"/>
              <a:gd name="connsiteX3" fmla="*/ 7829856 w 7830008"/>
              <a:gd name="connsiteY3" fmla="*/ 3369028 h 4916743"/>
              <a:gd name="connsiteX4" fmla="*/ 7825101 w 7830008"/>
              <a:gd name="connsiteY4" fmla="*/ 4916430 h 4916743"/>
              <a:gd name="connsiteX5" fmla="*/ 8311 w 7830008"/>
              <a:gd name="connsiteY5" fmla="*/ 4916743 h 4916743"/>
              <a:gd name="connsiteX6" fmla="*/ 0 w 7830008"/>
              <a:gd name="connsiteY6" fmla="*/ 8626 h 4916743"/>
              <a:gd name="connsiteX0" fmla="*/ 0 w 7838482"/>
              <a:gd name="connsiteY0" fmla="*/ 17252 h 4925369"/>
              <a:gd name="connsiteX1" fmla="*/ 3521033 w 7838482"/>
              <a:gd name="connsiteY1" fmla="*/ 8626 h 4925369"/>
              <a:gd name="connsiteX2" fmla="*/ 7838482 w 7838482"/>
              <a:gd name="connsiteY2" fmla="*/ 0 h 4925369"/>
              <a:gd name="connsiteX3" fmla="*/ 7829856 w 7838482"/>
              <a:gd name="connsiteY3" fmla="*/ 3377654 h 4925369"/>
              <a:gd name="connsiteX4" fmla="*/ 7825101 w 7838482"/>
              <a:gd name="connsiteY4" fmla="*/ 4925056 h 4925369"/>
              <a:gd name="connsiteX5" fmla="*/ 8311 w 7838482"/>
              <a:gd name="connsiteY5" fmla="*/ 4925369 h 4925369"/>
              <a:gd name="connsiteX6" fmla="*/ 0 w 7838482"/>
              <a:gd name="connsiteY6" fmla="*/ 17252 h 4925369"/>
              <a:gd name="connsiteX0" fmla="*/ 0 w 7838482"/>
              <a:gd name="connsiteY0" fmla="*/ 17252 h 4925369"/>
              <a:gd name="connsiteX1" fmla="*/ 3521033 w 7838482"/>
              <a:gd name="connsiteY1" fmla="*/ 8626 h 4925369"/>
              <a:gd name="connsiteX2" fmla="*/ 7838482 w 7838482"/>
              <a:gd name="connsiteY2" fmla="*/ 0 h 4925369"/>
              <a:gd name="connsiteX3" fmla="*/ 7829856 w 7838482"/>
              <a:gd name="connsiteY3" fmla="*/ 3377654 h 4925369"/>
              <a:gd name="connsiteX4" fmla="*/ 5314814 w 7838482"/>
              <a:gd name="connsiteY4" fmla="*/ 4916429 h 4925369"/>
              <a:gd name="connsiteX5" fmla="*/ 8311 w 7838482"/>
              <a:gd name="connsiteY5" fmla="*/ 4925369 h 4925369"/>
              <a:gd name="connsiteX6" fmla="*/ 0 w 7838482"/>
              <a:gd name="connsiteY6" fmla="*/ 17252 h 4925369"/>
              <a:gd name="connsiteX0" fmla="*/ 0 w 7838482"/>
              <a:gd name="connsiteY0" fmla="*/ 17252 h 4925369"/>
              <a:gd name="connsiteX1" fmla="*/ 3521033 w 7838482"/>
              <a:gd name="connsiteY1" fmla="*/ 8626 h 4925369"/>
              <a:gd name="connsiteX2" fmla="*/ 7838482 w 7838482"/>
              <a:gd name="connsiteY2" fmla="*/ 0 h 4925369"/>
              <a:gd name="connsiteX3" fmla="*/ 7829856 w 7838482"/>
              <a:gd name="connsiteY3" fmla="*/ 3377654 h 4925369"/>
              <a:gd name="connsiteX4" fmla="*/ 5314814 w 7838482"/>
              <a:gd name="connsiteY4" fmla="*/ 4916429 h 4925369"/>
              <a:gd name="connsiteX5" fmla="*/ 8311 w 7838482"/>
              <a:gd name="connsiteY5" fmla="*/ 4925369 h 4925369"/>
              <a:gd name="connsiteX6" fmla="*/ 0 w 7838482"/>
              <a:gd name="connsiteY6" fmla="*/ 17252 h 4925369"/>
              <a:gd name="connsiteX0" fmla="*/ 0 w 7838482"/>
              <a:gd name="connsiteY0" fmla="*/ 17252 h 4925369"/>
              <a:gd name="connsiteX1" fmla="*/ 3521033 w 7838482"/>
              <a:gd name="connsiteY1" fmla="*/ 8626 h 4925369"/>
              <a:gd name="connsiteX2" fmla="*/ 7838482 w 7838482"/>
              <a:gd name="connsiteY2" fmla="*/ 0 h 4925369"/>
              <a:gd name="connsiteX3" fmla="*/ 7821229 w 7838482"/>
              <a:gd name="connsiteY3" fmla="*/ 3386281 h 4925369"/>
              <a:gd name="connsiteX4" fmla="*/ 5314814 w 7838482"/>
              <a:gd name="connsiteY4" fmla="*/ 4916429 h 4925369"/>
              <a:gd name="connsiteX5" fmla="*/ 8311 w 7838482"/>
              <a:gd name="connsiteY5" fmla="*/ 4925369 h 4925369"/>
              <a:gd name="connsiteX6" fmla="*/ 0 w 7838482"/>
              <a:gd name="connsiteY6" fmla="*/ 17252 h 4925369"/>
              <a:gd name="connsiteX0" fmla="*/ 0 w 7838482"/>
              <a:gd name="connsiteY0" fmla="*/ 17252 h 4925369"/>
              <a:gd name="connsiteX1" fmla="*/ 3521033 w 7838482"/>
              <a:gd name="connsiteY1" fmla="*/ 8626 h 4925369"/>
              <a:gd name="connsiteX2" fmla="*/ 7838482 w 7838482"/>
              <a:gd name="connsiteY2" fmla="*/ 0 h 4925369"/>
              <a:gd name="connsiteX3" fmla="*/ 7821229 w 7838482"/>
              <a:gd name="connsiteY3" fmla="*/ 3386281 h 4925369"/>
              <a:gd name="connsiteX4" fmla="*/ 5263055 w 7838482"/>
              <a:gd name="connsiteY4" fmla="*/ 4925055 h 4925369"/>
              <a:gd name="connsiteX5" fmla="*/ 8311 w 7838482"/>
              <a:gd name="connsiteY5" fmla="*/ 4925369 h 4925369"/>
              <a:gd name="connsiteX6" fmla="*/ 0 w 7838482"/>
              <a:gd name="connsiteY6" fmla="*/ 17252 h 4925369"/>
              <a:gd name="connsiteX0" fmla="*/ 0 w 7838482"/>
              <a:gd name="connsiteY0" fmla="*/ 17252 h 4925369"/>
              <a:gd name="connsiteX1" fmla="*/ 3521033 w 7838482"/>
              <a:gd name="connsiteY1" fmla="*/ 8626 h 4925369"/>
              <a:gd name="connsiteX2" fmla="*/ 7838482 w 7838482"/>
              <a:gd name="connsiteY2" fmla="*/ 0 h 4925369"/>
              <a:gd name="connsiteX3" fmla="*/ 7821229 w 7838482"/>
              <a:gd name="connsiteY3" fmla="*/ 3403533 h 4925369"/>
              <a:gd name="connsiteX4" fmla="*/ 5263055 w 7838482"/>
              <a:gd name="connsiteY4" fmla="*/ 4925055 h 4925369"/>
              <a:gd name="connsiteX5" fmla="*/ 8311 w 7838482"/>
              <a:gd name="connsiteY5" fmla="*/ 4925369 h 4925369"/>
              <a:gd name="connsiteX6" fmla="*/ 0 w 7838482"/>
              <a:gd name="connsiteY6" fmla="*/ 17252 h 4925369"/>
              <a:gd name="connsiteX0" fmla="*/ 1081 w 7830936"/>
              <a:gd name="connsiteY0" fmla="*/ 17252 h 4925369"/>
              <a:gd name="connsiteX1" fmla="*/ 3513487 w 7830936"/>
              <a:gd name="connsiteY1" fmla="*/ 8626 h 4925369"/>
              <a:gd name="connsiteX2" fmla="*/ 7830936 w 7830936"/>
              <a:gd name="connsiteY2" fmla="*/ 0 h 4925369"/>
              <a:gd name="connsiteX3" fmla="*/ 7813683 w 7830936"/>
              <a:gd name="connsiteY3" fmla="*/ 3403533 h 4925369"/>
              <a:gd name="connsiteX4" fmla="*/ 5255509 w 7830936"/>
              <a:gd name="connsiteY4" fmla="*/ 4925055 h 4925369"/>
              <a:gd name="connsiteX5" fmla="*/ 765 w 7830936"/>
              <a:gd name="connsiteY5" fmla="*/ 4925369 h 4925369"/>
              <a:gd name="connsiteX6" fmla="*/ 1081 w 7830936"/>
              <a:gd name="connsiteY6" fmla="*/ 17252 h 4925369"/>
              <a:gd name="connsiteX0" fmla="*/ 1081 w 7822309"/>
              <a:gd name="connsiteY0" fmla="*/ 17252 h 4925369"/>
              <a:gd name="connsiteX1" fmla="*/ 3513487 w 7822309"/>
              <a:gd name="connsiteY1" fmla="*/ 8626 h 4925369"/>
              <a:gd name="connsiteX2" fmla="*/ 7822309 w 7822309"/>
              <a:gd name="connsiteY2" fmla="*/ 0 h 4925369"/>
              <a:gd name="connsiteX3" fmla="*/ 7813683 w 7822309"/>
              <a:gd name="connsiteY3" fmla="*/ 3403533 h 4925369"/>
              <a:gd name="connsiteX4" fmla="*/ 5255509 w 7822309"/>
              <a:gd name="connsiteY4" fmla="*/ 4925055 h 4925369"/>
              <a:gd name="connsiteX5" fmla="*/ 765 w 7822309"/>
              <a:gd name="connsiteY5" fmla="*/ 4925369 h 4925369"/>
              <a:gd name="connsiteX6" fmla="*/ 1081 w 7822309"/>
              <a:gd name="connsiteY6" fmla="*/ 17252 h 4925369"/>
              <a:gd name="connsiteX0" fmla="*/ 1081 w 7822309"/>
              <a:gd name="connsiteY0" fmla="*/ 17252 h 4925369"/>
              <a:gd name="connsiteX1" fmla="*/ 3513487 w 7822309"/>
              <a:gd name="connsiteY1" fmla="*/ 8626 h 4925369"/>
              <a:gd name="connsiteX2" fmla="*/ 7822309 w 7822309"/>
              <a:gd name="connsiteY2" fmla="*/ 0 h 4925369"/>
              <a:gd name="connsiteX3" fmla="*/ 7813683 w 7822309"/>
              <a:gd name="connsiteY3" fmla="*/ 3403533 h 4925369"/>
              <a:gd name="connsiteX4" fmla="*/ 5151814 w 7822309"/>
              <a:gd name="connsiteY4" fmla="*/ 4925055 h 4925369"/>
              <a:gd name="connsiteX5" fmla="*/ 765 w 7822309"/>
              <a:gd name="connsiteY5" fmla="*/ 4925369 h 4925369"/>
              <a:gd name="connsiteX6" fmla="*/ 1081 w 7822309"/>
              <a:gd name="connsiteY6" fmla="*/ 17252 h 4925369"/>
              <a:gd name="connsiteX0" fmla="*/ 1081 w 7822309"/>
              <a:gd name="connsiteY0" fmla="*/ 17252 h 4925369"/>
              <a:gd name="connsiteX1" fmla="*/ 3513487 w 7822309"/>
              <a:gd name="connsiteY1" fmla="*/ 8626 h 4925369"/>
              <a:gd name="connsiteX2" fmla="*/ 7822309 w 7822309"/>
              <a:gd name="connsiteY2" fmla="*/ 0 h 4925369"/>
              <a:gd name="connsiteX3" fmla="*/ 7813683 w 7822309"/>
              <a:gd name="connsiteY3" fmla="*/ 3191489 h 4925369"/>
              <a:gd name="connsiteX4" fmla="*/ 5151814 w 7822309"/>
              <a:gd name="connsiteY4" fmla="*/ 4925055 h 4925369"/>
              <a:gd name="connsiteX5" fmla="*/ 765 w 7822309"/>
              <a:gd name="connsiteY5" fmla="*/ 4925369 h 4925369"/>
              <a:gd name="connsiteX6" fmla="*/ 1081 w 7822309"/>
              <a:gd name="connsiteY6" fmla="*/ 17252 h 49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2309" h="4925369">
                <a:moveTo>
                  <a:pt x="1081" y="17252"/>
                </a:moveTo>
                <a:lnTo>
                  <a:pt x="3513487" y="8626"/>
                </a:lnTo>
                <a:lnTo>
                  <a:pt x="7822309" y="0"/>
                </a:lnTo>
                <a:cubicBezTo>
                  <a:pt x="7819434" y="1125885"/>
                  <a:pt x="7816558" y="2065604"/>
                  <a:pt x="7813683" y="3191489"/>
                </a:cubicBezTo>
                <a:lnTo>
                  <a:pt x="5151814" y="4925055"/>
                </a:lnTo>
                <a:lnTo>
                  <a:pt x="765" y="4925369"/>
                </a:lnTo>
                <a:cubicBezTo>
                  <a:pt x="-2005" y="3289330"/>
                  <a:pt x="3851" y="1653291"/>
                  <a:pt x="1081" y="17252"/>
                </a:cubicBezTo>
                <a:close/>
              </a:path>
            </a:pathLst>
          </a:custGeom>
          <a:solidFill>
            <a:schemeClr val="bg2">
              <a:lumMod val="90000"/>
            </a:schemeClr>
          </a:solidFill>
        </p:spPr>
        <p:txBody>
          <a:bodyPr wrap="square">
            <a:no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endParaRPr lang="en-ZA"/>
          </a:p>
          <a:p>
            <a:endParaRPr lang="en-ZA"/>
          </a:p>
          <a:p>
            <a:r>
              <a:rPr lang="en-ZA"/>
              <a:t>To add an image click on the Picture icon.    </a:t>
            </a:r>
            <a:br>
              <a:rPr lang="en-ZA"/>
            </a:br>
            <a:r>
              <a:rPr lang="en-ZA"/>
              <a:t>Do not copy &amp; paste images here!</a:t>
            </a:r>
            <a:endParaRPr lang="en-US"/>
          </a:p>
          <a:p>
            <a:endParaRPr lang="en-US"/>
          </a:p>
        </p:txBody>
      </p:sp>
    </p:spTree>
    <p:extLst>
      <p:ext uri="{BB962C8B-B14F-4D97-AF65-F5344CB8AC3E}">
        <p14:creationId xmlns:p14="http://schemas.microsoft.com/office/powerpoint/2010/main" val="802217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rge image with text_3">
    <p:spTree>
      <p:nvGrpSpPr>
        <p:cNvPr id="1" name=""/>
        <p:cNvGrpSpPr/>
        <p:nvPr/>
      </p:nvGrpSpPr>
      <p:grpSpPr>
        <a:xfrm>
          <a:off x="0" y="0"/>
          <a:ext cx="0" cy="0"/>
          <a:chOff x="0" y="0"/>
          <a:chExt cx="0" cy="0"/>
        </a:xfrm>
      </p:grpSpPr>
      <p:pic>
        <p:nvPicPr>
          <p:cNvPr id="6" name="Google Shape;106;p9" descr="ZUT030_triangle.emf">
            <a:extLst>
              <a:ext uri="{FF2B5EF4-FFF2-40B4-BE49-F238E27FC236}">
                <a16:creationId xmlns:a16="http://schemas.microsoft.com/office/drawing/2014/main" id="{5BA53FA4-93B8-44AB-B7B7-DA4E6EAA7070}"/>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sp>
        <p:nvSpPr>
          <p:cNvPr id="9" name="Isosceles Triangle 10">
            <a:extLst>
              <a:ext uri="{FF2B5EF4-FFF2-40B4-BE49-F238E27FC236}">
                <a16:creationId xmlns:a16="http://schemas.microsoft.com/office/drawing/2014/main" id="{6A8DC946-0D6D-4B28-95A3-3507D739B0AC}"/>
              </a:ext>
            </a:extLst>
          </p:cNvPr>
          <p:cNvSpPr/>
          <p:nvPr userDrawn="1"/>
        </p:nvSpPr>
        <p:spPr>
          <a:xfrm rot="10800000">
            <a:off x="11271260" y="-16973"/>
            <a:ext cx="927425" cy="1595376"/>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 name="connsiteX0" fmla="*/ 0 w 2080998"/>
              <a:gd name="connsiteY0" fmla="*/ 2450776 h 2450776"/>
              <a:gd name="connsiteX1" fmla="*/ 666651 w 2080998"/>
              <a:gd name="connsiteY1" fmla="*/ 0 h 2450776"/>
              <a:gd name="connsiteX2" fmla="*/ 2080998 w 2080998"/>
              <a:gd name="connsiteY2" fmla="*/ 2450776 h 2450776"/>
              <a:gd name="connsiteX3" fmla="*/ 0 w 2080998"/>
              <a:gd name="connsiteY3" fmla="*/ 2450776 h 2450776"/>
              <a:gd name="connsiteX0" fmla="*/ 0 w 1887161"/>
              <a:gd name="connsiteY0" fmla="*/ 2450776 h 2450776"/>
              <a:gd name="connsiteX1" fmla="*/ 666651 w 1887161"/>
              <a:gd name="connsiteY1" fmla="*/ 0 h 2450776"/>
              <a:gd name="connsiteX2" fmla="*/ 1887161 w 1887161"/>
              <a:gd name="connsiteY2" fmla="*/ 2108712 h 2450776"/>
              <a:gd name="connsiteX3" fmla="*/ 0 w 1887161"/>
              <a:gd name="connsiteY3" fmla="*/ 2450776 h 2450776"/>
              <a:gd name="connsiteX0" fmla="*/ 0 w 1248643"/>
              <a:gd name="connsiteY0" fmla="*/ 2074508 h 2108712"/>
              <a:gd name="connsiteX1" fmla="*/ 28133 w 1248643"/>
              <a:gd name="connsiteY1" fmla="*/ 0 h 2108712"/>
              <a:gd name="connsiteX2" fmla="*/ 1248643 w 1248643"/>
              <a:gd name="connsiteY2" fmla="*/ 2108712 h 2108712"/>
              <a:gd name="connsiteX3" fmla="*/ 0 w 1248643"/>
              <a:gd name="connsiteY3" fmla="*/ 2074508 h 2108712"/>
              <a:gd name="connsiteX0" fmla="*/ 0 w 1248643"/>
              <a:gd name="connsiteY0" fmla="*/ 2074508 h 2108712"/>
              <a:gd name="connsiteX1" fmla="*/ 28133 w 1248643"/>
              <a:gd name="connsiteY1" fmla="*/ 0 h 2108712"/>
              <a:gd name="connsiteX2" fmla="*/ 1248643 w 1248643"/>
              <a:gd name="connsiteY2" fmla="*/ 2108712 h 2108712"/>
              <a:gd name="connsiteX3" fmla="*/ 0 w 1248643"/>
              <a:gd name="connsiteY3" fmla="*/ 2074508 h 2108712"/>
              <a:gd name="connsiteX0" fmla="*/ 0 w 1225839"/>
              <a:gd name="connsiteY0" fmla="*/ 2097313 h 2108712"/>
              <a:gd name="connsiteX1" fmla="*/ 5329 w 1225839"/>
              <a:gd name="connsiteY1" fmla="*/ 0 h 2108712"/>
              <a:gd name="connsiteX2" fmla="*/ 1225839 w 1225839"/>
              <a:gd name="connsiteY2" fmla="*/ 2108712 h 2108712"/>
              <a:gd name="connsiteX3" fmla="*/ 0 w 1225839"/>
              <a:gd name="connsiteY3" fmla="*/ 2097313 h 2108712"/>
            </a:gdLst>
            <a:ahLst/>
            <a:cxnLst>
              <a:cxn ang="0">
                <a:pos x="connsiteX0" y="connsiteY0"/>
              </a:cxn>
              <a:cxn ang="0">
                <a:pos x="connsiteX1" y="connsiteY1"/>
              </a:cxn>
              <a:cxn ang="0">
                <a:pos x="connsiteX2" y="connsiteY2"/>
              </a:cxn>
              <a:cxn ang="0">
                <a:pos x="connsiteX3" y="connsiteY3"/>
              </a:cxn>
            </a:cxnLst>
            <a:rect l="l" t="t" r="r" b="b"/>
            <a:pathLst>
              <a:path w="1225839" h="2108712">
                <a:moveTo>
                  <a:pt x="0" y="2097313"/>
                </a:moveTo>
                <a:cubicBezTo>
                  <a:pt x="1776" y="1398209"/>
                  <a:pt x="3553" y="699104"/>
                  <a:pt x="5329" y="0"/>
                </a:cubicBezTo>
                <a:lnTo>
                  <a:pt x="1225839" y="2108712"/>
                </a:lnTo>
                <a:lnTo>
                  <a:pt x="0" y="20973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11">
            <a:extLst>
              <a:ext uri="{FF2B5EF4-FFF2-40B4-BE49-F238E27FC236}">
                <a16:creationId xmlns:a16="http://schemas.microsoft.com/office/drawing/2014/main" id="{D842A7E3-FEA4-4659-8537-DA9FC6324199}"/>
              </a:ext>
            </a:extLst>
          </p:cNvPr>
          <p:cNvSpPr/>
          <p:nvPr userDrawn="1"/>
        </p:nvSpPr>
        <p:spPr>
          <a:xfrm rot="10800000">
            <a:off x="11407312" y="-25782"/>
            <a:ext cx="789636" cy="134860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7081 w 1719758"/>
              <a:gd name="connsiteY0" fmla="*/ 3263672 h 3263672"/>
              <a:gd name="connsiteX1" fmla="*/ 25 w 1719758"/>
              <a:gd name="connsiteY1" fmla="*/ 0 h 3263672"/>
              <a:gd name="connsiteX2" fmla="*/ 1719758 w 1719758"/>
              <a:gd name="connsiteY2" fmla="*/ 2922388 h 3263672"/>
              <a:gd name="connsiteX3" fmla="*/ 7081 w 1719758"/>
              <a:gd name="connsiteY3" fmla="*/ 3263672 h 3263672"/>
              <a:gd name="connsiteX0" fmla="*/ 0 w 1712677"/>
              <a:gd name="connsiteY0" fmla="*/ 2192786 h 2192786"/>
              <a:gd name="connsiteX1" fmla="*/ 616646 w 1712677"/>
              <a:gd name="connsiteY1" fmla="*/ 0 h 2192786"/>
              <a:gd name="connsiteX2" fmla="*/ 1712677 w 1712677"/>
              <a:gd name="connsiteY2" fmla="*/ 1851502 h 2192786"/>
              <a:gd name="connsiteX3" fmla="*/ 0 w 1712677"/>
              <a:gd name="connsiteY3" fmla="*/ 2192786 h 2192786"/>
              <a:gd name="connsiteX0" fmla="*/ 0 w 1712677"/>
              <a:gd name="connsiteY0" fmla="*/ 2192786 h 2192786"/>
              <a:gd name="connsiteX1" fmla="*/ 616646 w 1712677"/>
              <a:gd name="connsiteY1" fmla="*/ 0 h 2192786"/>
              <a:gd name="connsiteX2" fmla="*/ 1712677 w 1712677"/>
              <a:gd name="connsiteY2" fmla="*/ 1851502 h 2192786"/>
              <a:gd name="connsiteX3" fmla="*/ 0 w 1712677"/>
              <a:gd name="connsiteY3" fmla="*/ 2192786 h 2192786"/>
              <a:gd name="connsiteX0" fmla="*/ 0 w 1712677"/>
              <a:gd name="connsiteY0" fmla="*/ 2192786 h 2192786"/>
              <a:gd name="connsiteX1" fmla="*/ 616646 w 1712677"/>
              <a:gd name="connsiteY1" fmla="*/ 0 h 2192786"/>
              <a:gd name="connsiteX2" fmla="*/ 1712677 w 1712677"/>
              <a:gd name="connsiteY2" fmla="*/ 1851502 h 2192786"/>
              <a:gd name="connsiteX3" fmla="*/ 0 w 1712677"/>
              <a:gd name="connsiteY3" fmla="*/ 2192786 h 2192786"/>
              <a:gd name="connsiteX0" fmla="*/ 0 w 1147814"/>
              <a:gd name="connsiteY0" fmla="*/ 1486707 h 1851502"/>
              <a:gd name="connsiteX1" fmla="*/ 51783 w 1147814"/>
              <a:gd name="connsiteY1" fmla="*/ 0 h 1851502"/>
              <a:gd name="connsiteX2" fmla="*/ 1147814 w 1147814"/>
              <a:gd name="connsiteY2" fmla="*/ 1851502 h 1851502"/>
              <a:gd name="connsiteX3" fmla="*/ 0 w 1147814"/>
              <a:gd name="connsiteY3" fmla="*/ 1486707 h 1851502"/>
              <a:gd name="connsiteX0" fmla="*/ 0 w 1124278"/>
              <a:gd name="connsiteY0" fmla="*/ 1827978 h 1851502"/>
              <a:gd name="connsiteX1" fmla="*/ 28247 w 1124278"/>
              <a:gd name="connsiteY1" fmla="*/ 0 h 1851502"/>
              <a:gd name="connsiteX2" fmla="*/ 1124278 w 1124278"/>
              <a:gd name="connsiteY2" fmla="*/ 1851502 h 1851502"/>
              <a:gd name="connsiteX3" fmla="*/ 0 w 1124278"/>
              <a:gd name="connsiteY3" fmla="*/ 1827978 h 1851502"/>
              <a:gd name="connsiteX0" fmla="*/ 0 w 1100742"/>
              <a:gd name="connsiteY0" fmla="*/ 1827978 h 1839733"/>
              <a:gd name="connsiteX1" fmla="*/ 28247 w 1100742"/>
              <a:gd name="connsiteY1" fmla="*/ 0 h 1839733"/>
              <a:gd name="connsiteX2" fmla="*/ 1100742 w 1100742"/>
              <a:gd name="connsiteY2" fmla="*/ 1839733 h 1839733"/>
              <a:gd name="connsiteX3" fmla="*/ 0 w 1100742"/>
              <a:gd name="connsiteY3" fmla="*/ 1827978 h 1839733"/>
              <a:gd name="connsiteX0" fmla="*/ 0 w 1077206"/>
              <a:gd name="connsiteY0" fmla="*/ 1816210 h 1839733"/>
              <a:gd name="connsiteX1" fmla="*/ 4711 w 1077206"/>
              <a:gd name="connsiteY1" fmla="*/ 0 h 1839733"/>
              <a:gd name="connsiteX2" fmla="*/ 1077206 w 1077206"/>
              <a:gd name="connsiteY2" fmla="*/ 1839733 h 1839733"/>
              <a:gd name="connsiteX3" fmla="*/ 0 w 1077206"/>
              <a:gd name="connsiteY3" fmla="*/ 1816210 h 1839733"/>
            </a:gdLst>
            <a:ahLst/>
            <a:cxnLst>
              <a:cxn ang="0">
                <a:pos x="connsiteX0" y="connsiteY0"/>
              </a:cxn>
              <a:cxn ang="0">
                <a:pos x="connsiteX1" y="connsiteY1"/>
              </a:cxn>
              <a:cxn ang="0">
                <a:pos x="connsiteX2" y="connsiteY2"/>
              </a:cxn>
              <a:cxn ang="0">
                <a:pos x="connsiteX3" y="connsiteY3"/>
              </a:cxn>
            </a:cxnLst>
            <a:rect l="l" t="t" r="r" b="b"/>
            <a:pathLst>
              <a:path w="1077206" h="1839733">
                <a:moveTo>
                  <a:pt x="0" y="1816210"/>
                </a:moveTo>
                <a:cubicBezTo>
                  <a:pt x="1570" y="1210807"/>
                  <a:pt x="3141" y="605403"/>
                  <a:pt x="4711" y="0"/>
                </a:cubicBezTo>
                <a:lnTo>
                  <a:pt x="1077206" y="1839733"/>
                </a:lnTo>
                <a:lnTo>
                  <a:pt x="0" y="1816210"/>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0">
            <a:extLst>
              <a:ext uri="{FF2B5EF4-FFF2-40B4-BE49-F238E27FC236}">
                <a16:creationId xmlns:a16="http://schemas.microsoft.com/office/drawing/2014/main" id="{B4F8D0A6-A4F2-405E-BD16-D99409EC669D}"/>
              </a:ext>
            </a:extLst>
          </p:cNvPr>
          <p:cNvSpPr>
            <a:spLocks noGrp="1"/>
          </p:cNvSpPr>
          <p:nvPr>
            <p:ph type="body" sz="quarter" idx="18" hasCustomPrompt="1"/>
          </p:nvPr>
        </p:nvSpPr>
        <p:spPr>
          <a:xfrm>
            <a:off x="446562" y="808876"/>
            <a:ext cx="5143533"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6" name="Text Placeholder 20">
            <a:extLst>
              <a:ext uri="{FF2B5EF4-FFF2-40B4-BE49-F238E27FC236}">
                <a16:creationId xmlns:a16="http://schemas.microsoft.com/office/drawing/2014/main" id="{3C61237D-A381-47CE-97D6-EC15E54131CD}"/>
              </a:ext>
            </a:extLst>
          </p:cNvPr>
          <p:cNvSpPr>
            <a:spLocks noGrp="1"/>
          </p:cNvSpPr>
          <p:nvPr>
            <p:ph type="body" sz="quarter" idx="19" hasCustomPrompt="1"/>
          </p:nvPr>
        </p:nvSpPr>
        <p:spPr>
          <a:xfrm>
            <a:off x="446562" y="1345505"/>
            <a:ext cx="5143541"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15" name="Text Placeholder 3">
            <a:extLst>
              <a:ext uri="{FF2B5EF4-FFF2-40B4-BE49-F238E27FC236}">
                <a16:creationId xmlns:a16="http://schemas.microsoft.com/office/drawing/2014/main" id="{748937C1-02C0-42CE-B252-4024B31378B6}"/>
              </a:ext>
            </a:extLst>
          </p:cNvPr>
          <p:cNvSpPr>
            <a:spLocks noGrp="1"/>
          </p:cNvSpPr>
          <p:nvPr>
            <p:ph type="body" sz="quarter" idx="29"/>
          </p:nvPr>
        </p:nvSpPr>
        <p:spPr>
          <a:xfrm>
            <a:off x="446560" y="1913642"/>
            <a:ext cx="5143533" cy="4387492"/>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6C21A058-4A43-425C-B2FE-0D0002BF0CEF}"/>
              </a:ext>
            </a:extLst>
          </p:cNvPr>
          <p:cNvSpPr>
            <a:spLocks noGrp="1"/>
          </p:cNvSpPr>
          <p:nvPr>
            <p:ph type="pic" sz="quarter" idx="14"/>
          </p:nvPr>
        </p:nvSpPr>
        <p:spPr>
          <a:xfrm>
            <a:off x="5707550" y="-17254"/>
            <a:ext cx="6488321" cy="6426365"/>
          </a:xfrm>
          <a:custGeom>
            <a:avLst/>
            <a:gdLst>
              <a:gd name="connsiteX0" fmla="*/ 6983817 w 8916785"/>
              <a:gd name="connsiteY0" fmla="*/ 6737845 h 6858000"/>
              <a:gd name="connsiteX1" fmla="*/ 6866027 w 8916785"/>
              <a:gd name="connsiteY1" fmla="*/ 6858000 h 6858000"/>
              <a:gd name="connsiteX2" fmla="*/ 6761539 w 8916785"/>
              <a:gd name="connsiteY2" fmla="*/ 6742488 h 6858000"/>
              <a:gd name="connsiteX3" fmla="*/ 0 w 8916785"/>
              <a:gd name="connsiteY3" fmla="*/ 0 h 6858000"/>
              <a:gd name="connsiteX4" fmla="*/ 4991216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6409112 w 8916785"/>
              <a:gd name="connsiteY10" fmla="*/ 6409113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4991216 w 8916785"/>
              <a:gd name="connsiteY5" fmla="*/ 0 h 6858000"/>
              <a:gd name="connsiteX6" fmla="*/ 6926001 w 8916785"/>
              <a:gd name="connsiteY6" fmla="*/ 1932522 h 6858000"/>
              <a:gd name="connsiteX7" fmla="*/ 8860785 w 8916785"/>
              <a:gd name="connsiteY7" fmla="*/ 0 h 6858000"/>
              <a:gd name="connsiteX8" fmla="*/ 8916785 w 8916785"/>
              <a:gd name="connsiteY8" fmla="*/ 0 h 6858000"/>
              <a:gd name="connsiteX9" fmla="*/ 8916785 w 8916785"/>
              <a:gd name="connsiteY9" fmla="*/ 4809639 h 6858000"/>
              <a:gd name="connsiteX10" fmla="*/ 7290263 w 8916785"/>
              <a:gd name="connsiteY10" fmla="*/ 6417425 h 6858000"/>
              <a:gd name="connsiteX11" fmla="*/ 2432335 w 8916785"/>
              <a:gd name="connsiteY11" fmla="*/ 6426365 h 6858000"/>
              <a:gd name="connsiteX12" fmla="*/ 0 w 8916785"/>
              <a:gd name="connsiteY12"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2432335 w 8916785"/>
              <a:gd name="connsiteY10" fmla="*/ 6426365 h 6858000"/>
              <a:gd name="connsiteX11" fmla="*/ 0 w 8916785"/>
              <a:gd name="connsiteY11"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8860785 w 8916785"/>
              <a:gd name="connsiteY5" fmla="*/ 0 h 6858000"/>
              <a:gd name="connsiteX6" fmla="*/ 8916785 w 8916785"/>
              <a:gd name="connsiteY6" fmla="*/ 0 h 6858000"/>
              <a:gd name="connsiteX7" fmla="*/ 8916785 w 8916785"/>
              <a:gd name="connsiteY7" fmla="*/ 4809639 h 6858000"/>
              <a:gd name="connsiteX8" fmla="*/ 7290263 w 8916785"/>
              <a:gd name="connsiteY8" fmla="*/ 6417425 h 6858000"/>
              <a:gd name="connsiteX9" fmla="*/ 2432335 w 8916785"/>
              <a:gd name="connsiteY9" fmla="*/ 6426365 h 6858000"/>
              <a:gd name="connsiteX10" fmla="*/ 0 w 8916785"/>
              <a:gd name="connsiteY10" fmla="*/ 0 h 6858000"/>
              <a:gd name="connsiteX0" fmla="*/ 4894717 w 6827685"/>
              <a:gd name="connsiteY0" fmla="*/ 6737845 h 6858000"/>
              <a:gd name="connsiteX1" fmla="*/ 4776927 w 6827685"/>
              <a:gd name="connsiteY1" fmla="*/ 6858000 h 6858000"/>
              <a:gd name="connsiteX2" fmla="*/ 4672439 w 6827685"/>
              <a:gd name="connsiteY2" fmla="*/ 6742488 h 6858000"/>
              <a:gd name="connsiteX3" fmla="*/ 4894717 w 6827685"/>
              <a:gd name="connsiteY3" fmla="*/ 6737845 h 6858000"/>
              <a:gd name="connsiteX4" fmla="*/ 4691262 w 6827685"/>
              <a:gd name="connsiteY4" fmla="*/ 43132 h 6858000"/>
              <a:gd name="connsiteX5" fmla="*/ 6771685 w 6827685"/>
              <a:gd name="connsiteY5" fmla="*/ 0 h 6858000"/>
              <a:gd name="connsiteX6" fmla="*/ 6827685 w 6827685"/>
              <a:gd name="connsiteY6" fmla="*/ 0 h 6858000"/>
              <a:gd name="connsiteX7" fmla="*/ 6827685 w 6827685"/>
              <a:gd name="connsiteY7" fmla="*/ 4809639 h 6858000"/>
              <a:gd name="connsiteX8" fmla="*/ 5201163 w 6827685"/>
              <a:gd name="connsiteY8" fmla="*/ 6417425 h 6858000"/>
              <a:gd name="connsiteX9" fmla="*/ 343235 w 6827685"/>
              <a:gd name="connsiteY9" fmla="*/ 6426365 h 6858000"/>
              <a:gd name="connsiteX10" fmla="*/ 4691262 w 6827685"/>
              <a:gd name="connsiteY10" fmla="*/ 43132 h 6858000"/>
              <a:gd name="connsiteX0" fmla="*/ 4918072 w 6851040"/>
              <a:gd name="connsiteY0" fmla="*/ 6737845 h 6858000"/>
              <a:gd name="connsiteX1" fmla="*/ 4800282 w 6851040"/>
              <a:gd name="connsiteY1" fmla="*/ 6858000 h 6858000"/>
              <a:gd name="connsiteX2" fmla="*/ 4695794 w 6851040"/>
              <a:gd name="connsiteY2" fmla="*/ 6742488 h 6858000"/>
              <a:gd name="connsiteX3" fmla="*/ 4918072 w 6851040"/>
              <a:gd name="connsiteY3" fmla="*/ 6737845 h 6858000"/>
              <a:gd name="connsiteX4" fmla="*/ 4084889 w 6851040"/>
              <a:gd name="connsiteY4" fmla="*/ 0 h 6858000"/>
              <a:gd name="connsiteX5" fmla="*/ 6795040 w 6851040"/>
              <a:gd name="connsiteY5" fmla="*/ 0 h 6858000"/>
              <a:gd name="connsiteX6" fmla="*/ 6851040 w 6851040"/>
              <a:gd name="connsiteY6" fmla="*/ 0 h 6858000"/>
              <a:gd name="connsiteX7" fmla="*/ 6851040 w 6851040"/>
              <a:gd name="connsiteY7" fmla="*/ 4809639 h 6858000"/>
              <a:gd name="connsiteX8" fmla="*/ 5224518 w 6851040"/>
              <a:gd name="connsiteY8" fmla="*/ 6417425 h 6858000"/>
              <a:gd name="connsiteX9" fmla="*/ 366590 w 6851040"/>
              <a:gd name="connsiteY9" fmla="*/ 6426365 h 6858000"/>
              <a:gd name="connsiteX10" fmla="*/ 4084889 w 6851040"/>
              <a:gd name="connsiteY10" fmla="*/ 0 h 6858000"/>
              <a:gd name="connsiteX0" fmla="*/ 4551482 w 6484450"/>
              <a:gd name="connsiteY0" fmla="*/ 6737845 h 6858000"/>
              <a:gd name="connsiteX1" fmla="*/ 4433692 w 6484450"/>
              <a:gd name="connsiteY1" fmla="*/ 6858000 h 6858000"/>
              <a:gd name="connsiteX2" fmla="*/ 4329204 w 6484450"/>
              <a:gd name="connsiteY2" fmla="*/ 6742488 h 6858000"/>
              <a:gd name="connsiteX3" fmla="*/ 4551482 w 6484450"/>
              <a:gd name="connsiteY3" fmla="*/ 6737845 h 6858000"/>
              <a:gd name="connsiteX4" fmla="*/ 3718299 w 6484450"/>
              <a:gd name="connsiteY4" fmla="*/ 0 h 6858000"/>
              <a:gd name="connsiteX5" fmla="*/ 6428450 w 6484450"/>
              <a:gd name="connsiteY5" fmla="*/ 0 h 6858000"/>
              <a:gd name="connsiteX6" fmla="*/ 6484450 w 6484450"/>
              <a:gd name="connsiteY6" fmla="*/ 0 h 6858000"/>
              <a:gd name="connsiteX7" fmla="*/ 6484450 w 6484450"/>
              <a:gd name="connsiteY7" fmla="*/ 4809639 h 6858000"/>
              <a:gd name="connsiteX8" fmla="*/ 4857928 w 6484450"/>
              <a:gd name="connsiteY8" fmla="*/ 6417425 h 6858000"/>
              <a:gd name="connsiteX9" fmla="*/ 0 w 6484450"/>
              <a:gd name="connsiteY9" fmla="*/ 6426365 h 6858000"/>
              <a:gd name="connsiteX10" fmla="*/ 3718299 w 6484450"/>
              <a:gd name="connsiteY10" fmla="*/ 0 h 6858000"/>
              <a:gd name="connsiteX0" fmla="*/ 4329204 w 6484450"/>
              <a:gd name="connsiteY0" fmla="*/ 6742488 h 6858000"/>
              <a:gd name="connsiteX1" fmla="*/ 4433692 w 6484450"/>
              <a:gd name="connsiteY1" fmla="*/ 6858000 h 6858000"/>
              <a:gd name="connsiteX2" fmla="*/ 4329204 w 6484450"/>
              <a:gd name="connsiteY2" fmla="*/ 6742488 h 6858000"/>
              <a:gd name="connsiteX3" fmla="*/ 3718299 w 6484450"/>
              <a:gd name="connsiteY3" fmla="*/ 0 h 6858000"/>
              <a:gd name="connsiteX4" fmla="*/ 6428450 w 6484450"/>
              <a:gd name="connsiteY4" fmla="*/ 0 h 6858000"/>
              <a:gd name="connsiteX5" fmla="*/ 6484450 w 6484450"/>
              <a:gd name="connsiteY5" fmla="*/ 0 h 6858000"/>
              <a:gd name="connsiteX6" fmla="*/ 6484450 w 6484450"/>
              <a:gd name="connsiteY6" fmla="*/ 4809639 h 6858000"/>
              <a:gd name="connsiteX7" fmla="*/ 4857928 w 6484450"/>
              <a:gd name="connsiteY7" fmla="*/ 6417425 h 6858000"/>
              <a:gd name="connsiteX8" fmla="*/ 0 w 6484450"/>
              <a:gd name="connsiteY8" fmla="*/ 6426365 h 6858000"/>
              <a:gd name="connsiteX9" fmla="*/ 3718299 w 6484450"/>
              <a:gd name="connsiteY9" fmla="*/ 0 h 6858000"/>
              <a:gd name="connsiteX0" fmla="*/ 3718299 w 6484450"/>
              <a:gd name="connsiteY0" fmla="*/ 0 h 6426365"/>
              <a:gd name="connsiteX1" fmla="*/ 6428450 w 6484450"/>
              <a:gd name="connsiteY1" fmla="*/ 0 h 6426365"/>
              <a:gd name="connsiteX2" fmla="*/ 6484450 w 6484450"/>
              <a:gd name="connsiteY2" fmla="*/ 0 h 6426365"/>
              <a:gd name="connsiteX3" fmla="*/ 6484450 w 6484450"/>
              <a:gd name="connsiteY3" fmla="*/ 4809639 h 6426365"/>
              <a:gd name="connsiteX4" fmla="*/ 4857928 w 6484450"/>
              <a:gd name="connsiteY4" fmla="*/ 6417425 h 6426365"/>
              <a:gd name="connsiteX5" fmla="*/ 0 w 6484450"/>
              <a:gd name="connsiteY5" fmla="*/ 6426365 h 6426365"/>
              <a:gd name="connsiteX6" fmla="*/ 3718299 w 6484450"/>
              <a:gd name="connsiteY6" fmla="*/ 0 h 6426365"/>
              <a:gd name="connsiteX0" fmla="*/ 3718299 w 6488321"/>
              <a:gd name="connsiteY0" fmla="*/ 0 h 6426365"/>
              <a:gd name="connsiteX1" fmla="*/ 6428450 w 6488321"/>
              <a:gd name="connsiteY1" fmla="*/ 0 h 6426365"/>
              <a:gd name="connsiteX2" fmla="*/ 6484450 w 6488321"/>
              <a:gd name="connsiteY2" fmla="*/ 0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001371 w 6488321"/>
              <a:gd name="connsiteY2" fmla="*/ 1777042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4685914 w 6488321"/>
              <a:gd name="connsiteY1" fmla="*/ 103517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26925 w 6496947"/>
              <a:gd name="connsiteY0" fmla="*/ 0 h 6443304"/>
              <a:gd name="connsiteX1" fmla="*/ 5574434 w 6496947"/>
              <a:gd name="connsiteY1" fmla="*/ 8626 h 6443304"/>
              <a:gd name="connsiteX2" fmla="*/ 6493076 w 6496947"/>
              <a:gd name="connsiteY2" fmla="*/ 1604514 h 6443304"/>
              <a:gd name="connsiteX3" fmla="*/ 6493076 w 6496947"/>
              <a:gd name="connsiteY3" fmla="*/ 4809639 h 6443304"/>
              <a:gd name="connsiteX4" fmla="*/ 6496947 w 6496947"/>
              <a:gd name="connsiteY4" fmla="*/ 6443304 h 6443304"/>
              <a:gd name="connsiteX5" fmla="*/ 0 w 6496947"/>
              <a:gd name="connsiteY5" fmla="*/ 6434991 h 6443304"/>
              <a:gd name="connsiteX6" fmla="*/ 3726925 w 6496947"/>
              <a:gd name="connsiteY6" fmla="*/ 0 h 6443304"/>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26052 h 6426365"/>
              <a:gd name="connsiteX5" fmla="*/ 0 w 6488321"/>
              <a:gd name="connsiteY5" fmla="*/ 6426365 h 6426365"/>
              <a:gd name="connsiteX6" fmla="*/ 3718299 w 6488321"/>
              <a:gd name="connsiteY6" fmla="*/ 0 h 64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8321" h="6426365">
                <a:moveTo>
                  <a:pt x="3718299" y="0"/>
                </a:moveTo>
                <a:lnTo>
                  <a:pt x="5565808" y="8626"/>
                </a:lnTo>
                <a:lnTo>
                  <a:pt x="6484450" y="1604514"/>
                </a:lnTo>
                <a:lnTo>
                  <a:pt x="6484450" y="4809639"/>
                </a:lnTo>
                <a:cubicBezTo>
                  <a:pt x="6485740" y="5345568"/>
                  <a:pt x="6487031" y="5890123"/>
                  <a:pt x="6488321" y="6426052"/>
                </a:cubicBezTo>
                <a:lnTo>
                  <a:pt x="0" y="6426365"/>
                </a:lnTo>
                <a:lnTo>
                  <a:pt x="3718299" y="0"/>
                </a:lnTo>
                <a:close/>
              </a:path>
            </a:pathLst>
          </a:custGeom>
          <a:solidFill>
            <a:schemeClr val="bg2">
              <a:lumMod val="90000"/>
            </a:schemeClr>
          </a:solidFill>
        </p:spPr>
        <p:txBody>
          <a:bodyPr wrap="square">
            <a:noAutofit/>
          </a:bodyPr>
          <a:lstStyle>
            <a:lvl1pPr marL="0" indent="0" algn="r">
              <a:buNone/>
              <a:defRPr sz="1200">
                <a:solidFill>
                  <a:schemeClr val="tx1"/>
                </a:solidFill>
                <a:latin typeface="Arial" panose="020B0604020202020204" pitchFamily="34" charset="0"/>
                <a:cs typeface="Arial" panose="020B0604020202020204" pitchFamily="34" charset="0"/>
              </a:defRPr>
            </a:lvl1pPr>
          </a:lstStyle>
          <a:p>
            <a:endParaRPr lang="en-ZA"/>
          </a:p>
          <a:p>
            <a:endParaRPr lang="en-ZA"/>
          </a:p>
          <a:p>
            <a:endParaRPr lang="en-ZA"/>
          </a:p>
          <a:p>
            <a:endParaRPr lang="en-ZA"/>
          </a:p>
          <a:p>
            <a:endParaRPr lang="en-ZA"/>
          </a:p>
          <a:p>
            <a:endParaRPr lang="en-ZA"/>
          </a:p>
          <a:p>
            <a:endParaRPr lang="en-ZA"/>
          </a:p>
          <a:p>
            <a:endParaRPr lang="en-ZA"/>
          </a:p>
          <a:p>
            <a:endParaRPr lang="en-ZA"/>
          </a:p>
          <a:p>
            <a:endParaRPr lang="en-ZA"/>
          </a:p>
          <a:p>
            <a:r>
              <a:rPr lang="en-ZA"/>
              <a:t>To add an image click on the Picture icon.    </a:t>
            </a:r>
            <a:br>
              <a:rPr lang="en-ZA"/>
            </a:br>
            <a:r>
              <a:rPr lang="en-ZA"/>
              <a:t>Do not copy &amp; paste images here!</a:t>
            </a:r>
            <a:endParaRPr lang="en-US"/>
          </a:p>
          <a:p>
            <a:endParaRPr lang="en-US"/>
          </a:p>
        </p:txBody>
      </p:sp>
    </p:spTree>
    <p:extLst>
      <p:ext uri="{BB962C8B-B14F-4D97-AF65-F5344CB8AC3E}">
        <p14:creationId xmlns:p14="http://schemas.microsoft.com/office/powerpoint/2010/main" val="2797905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image with text_4">
    <p:spTree>
      <p:nvGrpSpPr>
        <p:cNvPr id="1" name=""/>
        <p:cNvGrpSpPr/>
        <p:nvPr/>
      </p:nvGrpSpPr>
      <p:grpSpPr>
        <a:xfrm>
          <a:off x="0" y="0"/>
          <a:ext cx="0" cy="0"/>
          <a:chOff x="0" y="0"/>
          <a:chExt cx="0" cy="0"/>
        </a:xfrm>
      </p:grpSpPr>
      <p:pic>
        <p:nvPicPr>
          <p:cNvPr id="10" name="Google Shape;106;p9" descr="ZUT030_triangle.emf">
            <a:extLst>
              <a:ext uri="{FF2B5EF4-FFF2-40B4-BE49-F238E27FC236}">
                <a16:creationId xmlns:a16="http://schemas.microsoft.com/office/drawing/2014/main" id="{5C79C002-6148-421B-AD92-4318F802AACA}"/>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sp>
        <p:nvSpPr>
          <p:cNvPr id="11" name="Text Placeholder 20">
            <a:extLst>
              <a:ext uri="{FF2B5EF4-FFF2-40B4-BE49-F238E27FC236}">
                <a16:creationId xmlns:a16="http://schemas.microsoft.com/office/drawing/2014/main" id="{E921007C-0B7D-4962-BD3F-B14D6B2851D3}"/>
              </a:ext>
            </a:extLst>
          </p:cNvPr>
          <p:cNvSpPr>
            <a:spLocks noGrp="1"/>
          </p:cNvSpPr>
          <p:nvPr>
            <p:ph type="body" sz="quarter" idx="18" hasCustomPrompt="1"/>
          </p:nvPr>
        </p:nvSpPr>
        <p:spPr>
          <a:xfrm>
            <a:off x="446562" y="808876"/>
            <a:ext cx="5143533"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2" name="Text Placeholder 20">
            <a:extLst>
              <a:ext uri="{FF2B5EF4-FFF2-40B4-BE49-F238E27FC236}">
                <a16:creationId xmlns:a16="http://schemas.microsoft.com/office/drawing/2014/main" id="{7AE98D47-815A-4666-B19A-329FDADCD5FC}"/>
              </a:ext>
            </a:extLst>
          </p:cNvPr>
          <p:cNvSpPr>
            <a:spLocks noGrp="1"/>
          </p:cNvSpPr>
          <p:nvPr>
            <p:ph type="body" sz="quarter" idx="19" hasCustomPrompt="1"/>
          </p:nvPr>
        </p:nvSpPr>
        <p:spPr>
          <a:xfrm>
            <a:off x="446562" y="1345505"/>
            <a:ext cx="5143541"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13" name="Text Placeholder 3">
            <a:extLst>
              <a:ext uri="{FF2B5EF4-FFF2-40B4-BE49-F238E27FC236}">
                <a16:creationId xmlns:a16="http://schemas.microsoft.com/office/drawing/2014/main" id="{348DBCCE-955E-4AF1-B931-D8A25004958E}"/>
              </a:ext>
            </a:extLst>
          </p:cNvPr>
          <p:cNvSpPr>
            <a:spLocks noGrp="1"/>
          </p:cNvSpPr>
          <p:nvPr>
            <p:ph type="body" sz="quarter" idx="29"/>
          </p:nvPr>
        </p:nvSpPr>
        <p:spPr>
          <a:xfrm>
            <a:off x="446560" y="1913642"/>
            <a:ext cx="5143533" cy="4387492"/>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7C3AB59C-1049-4AE6-8D3E-53E9B9403412}"/>
              </a:ext>
            </a:extLst>
          </p:cNvPr>
          <p:cNvSpPr>
            <a:spLocks noGrp="1"/>
          </p:cNvSpPr>
          <p:nvPr>
            <p:ph type="pic" sz="quarter" idx="14" hasCustomPrompt="1"/>
          </p:nvPr>
        </p:nvSpPr>
        <p:spPr>
          <a:xfrm>
            <a:off x="5236629" y="-8313"/>
            <a:ext cx="6955371" cy="6436279"/>
          </a:xfrm>
          <a:custGeom>
            <a:avLst/>
            <a:gdLst>
              <a:gd name="connsiteX0" fmla="*/ 6955371 w 6955371"/>
              <a:gd name="connsiteY0" fmla="*/ 6742488 h 6866313"/>
              <a:gd name="connsiteX1" fmla="*/ 6955371 w 6955371"/>
              <a:gd name="connsiteY1" fmla="*/ 6866313 h 6866313"/>
              <a:gd name="connsiteX2" fmla="*/ 6831546 w 6955371"/>
              <a:gd name="connsiteY2" fmla="*/ 6752013 h 6866313"/>
              <a:gd name="connsiteX3" fmla="*/ 0 w 6955371"/>
              <a:gd name="connsiteY3" fmla="*/ 0 h 6866313"/>
              <a:gd name="connsiteX4" fmla="*/ 6955371 w 6955371"/>
              <a:gd name="connsiteY4" fmla="*/ 8905 h 6866313"/>
              <a:gd name="connsiteX5" fmla="*/ 6949829 w 6955371"/>
              <a:gd name="connsiteY5" fmla="*/ 6417426 h 6866313"/>
              <a:gd name="connsiteX6" fmla="*/ 6484317 w 6955371"/>
              <a:gd name="connsiteY6" fmla="*/ 6409112 h 6866313"/>
              <a:gd name="connsiteX0" fmla="*/ 6955371 w 6955371"/>
              <a:gd name="connsiteY0" fmla="*/ 6742488 h 6866313"/>
              <a:gd name="connsiteX1" fmla="*/ 6955371 w 6955371"/>
              <a:gd name="connsiteY1" fmla="*/ 6866313 h 6866313"/>
              <a:gd name="connsiteX2" fmla="*/ 6955371 w 6955371"/>
              <a:gd name="connsiteY2" fmla="*/ 6742488 h 6866313"/>
              <a:gd name="connsiteX3" fmla="*/ 0 w 6955371"/>
              <a:gd name="connsiteY3" fmla="*/ 0 h 6866313"/>
              <a:gd name="connsiteX4" fmla="*/ 6955371 w 6955371"/>
              <a:gd name="connsiteY4" fmla="*/ 8905 h 6866313"/>
              <a:gd name="connsiteX5" fmla="*/ 6949829 w 6955371"/>
              <a:gd name="connsiteY5" fmla="*/ 6417426 h 6866313"/>
              <a:gd name="connsiteX6" fmla="*/ 6484317 w 6955371"/>
              <a:gd name="connsiteY6" fmla="*/ 6409112 h 6866313"/>
              <a:gd name="connsiteX7" fmla="*/ 0 w 6955371"/>
              <a:gd name="connsiteY7" fmla="*/ 0 h 6866313"/>
              <a:gd name="connsiteX0" fmla="*/ 0 w 6955371"/>
              <a:gd name="connsiteY0" fmla="*/ 0 h 6417426"/>
              <a:gd name="connsiteX1" fmla="*/ 6955371 w 6955371"/>
              <a:gd name="connsiteY1" fmla="*/ 8905 h 6417426"/>
              <a:gd name="connsiteX2" fmla="*/ 6949829 w 6955371"/>
              <a:gd name="connsiteY2" fmla="*/ 6417426 h 6417426"/>
              <a:gd name="connsiteX3" fmla="*/ 6484317 w 6955371"/>
              <a:gd name="connsiteY3" fmla="*/ 6409112 h 6417426"/>
              <a:gd name="connsiteX4" fmla="*/ 0 w 6955371"/>
              <a:gd name="connsiteY4" fmla="*/ 0 h 6417426"/>
              <a:gd name="connsiteX0" fmla="*/ 0 w 6955371"/>
              <a:gd name="connsiteY0" fmla="*/ 0 h 6427966"/>
              <a:gd name="connsiteX1" fmla="*/ 6955371 w 6955371"/>
              <a:gd name="connsiteY1" fmla="*/ 8905 h 6427966"/>
              <a:gd name="connsiteX2" fmla="*/ 6949829 w 6955371"/>
              <a:gd name="connsiteY2" fmla="*/ 6417426 h 6427966"/>
              <a:gd name="connsiteX3" fmla="*/ 3759970 w 6955371"/>
              <a:gd name="connsiteY3" fmla="*/ 6427966 h 6427966"/>
              <a:gd name="connsiteX4" fmla="*/ 0 w 6955371"/>
              <a:gd name="connsiteY4" fmla="*/ 0 h 6427966"/>
              <a:gd name="connsiteX0" fmla="*/ 0 w 6959548"/>
              <a:gd name="connsiteY0" fmla="*/ 0 h 6427966"/>
              <a:gd name="connsiteX1" fmla="*/ 6955371 w 6959548"/>
              <a:gd name="connsiteY1" fmla="*/ 8905 h 6427966"/>
              <a:gd name="connsiteX2" fmla="*/ 6959256 w 6959548"/>
              <a:gd name="connsiteY2" fmla="*/ 6417426 h 6427966"/>
              <a:gd name="connsiteX3" fmla="*/ 3759970 w 6959548"/>
              <a:gd name="connsiteY3" fmla="*/ 6427966 h 6427966"/>
              <a:gd name="connsiteX4" fmla="*/ 0 w 6959548"/>
              <a:gd name="connsiteY4" fmla="*/ 0 h 6427966"/>
              <a:gd name="connsiteX0" fmla="*/ 0 w 6955371"/>
              <a:gd name="connsiteY0" fmla="*/ 0 h 6436279"/>
              <a:gd name="connsiteX1" fmla="*/ 6955371 w 6955371"/>
              <a:gd name="connsiteY1" fmla="*/ 8905 h 6436279"/>
              <a:gd name="connsiteX2" fmla="*/ 6949830 w 6955371"/>
              <a:gd name="connsiteY2" fmla="*/ 6436279 h 6436279"/>
              <a:gd name="connsiteX3" fmla="*/ 3759970 w 6955371"/>
              <a:gd name="connsiteY3" fmla="*/ 6427966 h 6436279"/>
              <a:gd name="connsiteX4" fmla="*/ 0 w 6955371"/>
              <a:gd name="connsiteY4" fmla="*/ 0 h 6436279"/>
              <a:gd name="connsiteX0" fmla="*/ 0 w 6955371"/>
              <a:gd name="connsiteY0" fmla="*/ 0 h 6436279"/>
              <a:gd name="connsiteX1" fmla="*/ 6955371 w 6955371"/>
              <a:gd name="connsiteY1" fmla="*/ 8905 h 6436279"/>
              <a:gd name="connsiteX2" fmla="*/ 6949830 w 6955371"/>
              <a:gd name="connsiteY2" fmla="*/ 6436279 h 6436279"/>
              <a:gd name="connsiteX3" fmla="*/ 3759970 w 6955371"/>
              <a:gd name="connsiteY3" fmla="*/ 6427966 h 6436279"/>
              <a:gd name="connsiteX4" fmla="*/ 0 w 6955371"/>
              <a:gd name="connsiteY4" fmla="*/ 0 h 643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5371" h="6436279">
                <a:moveTo>
                  <a:pt x="0" y="0"/>
                </a:moveTo>
                <a:lnTo>
                  <a:pt x="6955371" y="8905"/>
                </a:lnTo>
                <a:cubicBezTo>
                  <a:pt x="6953524" y="2145078"/>
                  <a:pt x="6951677" y="4300105"/>
                  <a:pt x="6949830" y="6436279"/>
                </a:cubicBezTo>
                <a:lnTo>
                  <a:pt x="3759970" y="6427966"/>
                </a:lnTo>
                <a:lnTo>
                  <a:pt x="0" y="0"/>
                </a:lnTo>
                <a:close/>
              </a:path>
            </a:pathLst>
          </a:custGeom>
          <a:solidFill>
            <a:schemeClr val="bg2">
              <a:lumMod val="90000"/>
            </a:schemeClr>
          </a:solidFill>
        </p:spPr>
        <p:txBody>
          <a:bodyPr wrap="square">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a:t>                     </a:t>
            </a:r>
            <a:br>
              <a:rPr lang="en-ZA"/>
            </a:br>
            <a:r>
              <a:rPr lang="en-ZA"/>
              <a:t>                                                   To add an image click on the Picture icon.    </a:t>
            </a:r>
            <a:br>
              <a:rPr lang="en-ZA"/>
            </a:br>
            <a:r>
              <a:rPr lang="en-ZA"/>
              <a:t>                                                          Do not copy &amp; paste images here!</a:t>
            </a:r>
            <a:endParaRPr lang="en-US"/>
          </a:p>
          <a:p>
            <a:endParaRPr lang="en-US"/>
          </a:p>
        </p:txBody>
      </p:sp>
    </p:spTree>
    <p:extLst>
      <p:ext uri="{BB962C8B-B14F-4D97-AF65-F5344CB8AC3E}">
        <p14:creationId xmlns:p14="http://schemas.microsoft.com/office/powerpoint/2010/main" val="29105727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image with text_5">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id="{A272DE54-6304-48D6-ACEF-3E5AC5D441B6}"/>
              </a:ext>
            </a:extLst>
          </p:cNvPr>
          <p:cNvSpPr>
            <a:spLocks noGrp="1"/>
          </p:cNvSpPr>
          <p:nvPr>
            <p:ph type="body" sz="quarter" idx="18" hasCustomPrompt="1"/>
          </p:nvPr>
        </p:nvSpPr>
        <p:spPr>
          <a:xfrm>
            <a:off x="8768530" y="3252247"/>
            <a:ext cx="3068363" cy="1062702"/>
          </a:xfrm>
          <a:prstGeom prst="rect">
            <a:avLst/>
          </a:prstGeom>
        </p:spPr>
        <p:txBody>
          <a:bodyPr lIns="0" rIns="0" bIns="0" anchor="b" anchorCtr="0">
            <a:noAutofit/>
          </a:bodyPr>
          <a:lstStyle>
            <a:lvl1pPr marL="0" indent="0" algn="r">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p:txBody>
      </p:sp>
      <p:sp>
        <p:nvSpPr>
          <p:cNvPr id="7" name="Text Placeholder 20">
            <a:extLst>
              <a:ext uri="{FF2B5EF4-FFF2-40B4-BE49-F238E27FC236}">
                <a16:creationId xmlns:a16="http://schemas.microsoft.com/office/drawing/2014/main" id="{D407E67A-BD23-4AEE-8FD2-D886CEDE4A64}"/>
              </a:ext>
            </a:extLst>
          </p:cNvPr>
          <p:cNvSpPr>
            <a:spLocks noGrp="1"/>
          </p:cNvSpPr>
          <p:nvPr>
            <p:ph type="body" sz="quarter" idx="19" hasCustomPrompt="1"/>
          </p:nvPr>
        </p:nvSpPr>
        <p:spPr>
          <a:xfrm>
            <a:off x="8004958" y="4314948"/>
            <a:ext cx="3831935" cy="430187"/>
          </a:xfrm>
          <a:prstGeom prst="rect">
            <a:avLst/>
          </a:prstGeom>
        </p:spPr>
        <p:txBody>
          <a:bodyPr lIns="0" rIns="0" anchor="t">
            <a:normAutofit/>
          </a:bodyPr>
          <a:lstStyle>
            <a:lvl1pPr marL="0" indent="0" algn="r">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8" name="Text Placeholder 20">
            <a:extLst>
              <a:ext uri="{FF2B5EF4-FFF2-40B4-BE49-F238E27FC236}">
                <a16:creationId xmlns:a16="http://schemas.microsoft.com/office/drawing/2014/main" id="{82DEEBBC-D139-49BB-8B55-D7660CD8F620}"/>
              </a:ext>
            </a:extLst>
          </p:cNvPr>
          <p:cNvSpPr>
            <a:spLocks noGrp="1"/>
          </p:cNvSpPr>
          <p:nvPr>
            <p:ph type="body" sz="quarter" idx="21" hasCustomPrompt="1"/>
          </p:nvPr>
        </p:nvSpPr>
        <p:spPr>
          <a:xfrm>
            <a:off x="7296346" y="4930218"/>
            <a:ext cx="4532777" cy="1300900"/>
          </a:xfrm>
          <a:prstGeom prst="rect">
            <a:avLst/>
          </a:prstGeom>
        </p:spPr>
        <p:txBody>
          <a:bodyPr lIns="0" rIns="0" anchor="t">
            <a:normAutofit/>
          </a:bodyPr>
          <a:lstStyle>
            <a:lvl1pPr marL="0" indent="0" algn="r">
              <a:lnSpc>
                <a:spcPct val="100000"/>
              </a:lnSpc>
              <a:spcBef>
                <a:spcPts val="0"/>
              </a:spcBef>
              <a:buNone/>
              <a:defRPr sz="1600" b="0" baseline="0">
                <a:solidFill>
                  <a:schemeClr val="tx1"/>
                </a:solidFill>
                <a:latin typeface="Arial" panose="020B0604020202020204" pitchFamily="34" charset="0"/>
                <a:cs typeface="Arial" panose="020B0604020202020204" pitchFamily="34" charset="0"/>
              </a:defRPr>
            </a:lvl1pPr>
          </a:lstStyle>
          <a:p>
            <a:pPr lvl="0"/>
            <a:r>
              <a:rPr lang="en-US"/>
              <a:t>Click to add information</a:t>
            </a:r>
            <a:endParaRPr lang="en-GB"/>
          </a:p>
        </p:txBody>
      </p:sp>
      <p:sp>
        <p:nvSpPr>
          <p:cNvPr id="10" name="Picture Placeholder 15">
            <a:extLst>
              <a:ext uri="{FF2B5EF4-FFF2-40B4-BE49-F238E27FC236}">
                <a16:creationId xmlns:a16="http://schemas.microsoft.com/office/drawing/2014/main" id="{08CED8D7-CB65-4632-855D-9E70E116727E}"/>
              </a:ext>
            </a:extLst>
          </p:cNvPr>
          <p:cNvSpPr>
            <a:spLocks noGrp="1"/>
          </p:cNvSpPr>
          <p:nvPr>
            <p:ph type="pic" sz="quarter" idx="10" hasCustomPrompt="1"/>
          </p:nvPr>
        </p:nvSpPr>
        <p:spPr>
          <a:xfrm>
            <a:off x="2" y="-8626"/>
            <a:ext cx="12182164" cy="6426679"/>
          </a:xfrm>
          <a:custGeom>
            <a:avLst/>
            <a:gdLst>
              <a:gd name="connsiteX0" fmla="*/ 0 w 12182164"/>
              <a:gd name="connsiteY0" fmla="*/ 0 h 6857999"/>
              <a:gd name="connsiteX1" fmla="*/ 12182164 w 12182164"/>
              <a:gd name="connsiteY1" fmla="*/ 0 h 6857999"/>
              <a:gd name="connsiteX2" fmla="*/ 5324165 w 12182164"/>
              <a:gd name="connsiteY2" fmla="*/ 6857999 h 6857999"/>
              <a:gd name="connsiteX3" fmla="*/ 2700508 w 12182164"/>
              <a:gd name="connsiteY3" fmla="*/ 6857999 h 6857999"/>
              <a:gd name="connsiteX4" fmla="*/ 0 w 12182164"/>
              <a:gd name="connsiteY4" fmla="*/ 4157492 h 6857999"/>
              <a:gd name="connsiteX0" fmla="*/ 0 w 12182164"/>
              <a:gd name="connsiteY0" fmla="*/ 0 h 6857999"/>
              <a:gd name="connsiteX1" fmla="*/ 12182164 w 12182164"/>
              <a:gd name="connsiteY1" fmla="*/ 0 h 6857999"/>
              <a:gd name="connsiteX2" fmla="*/ 5324165 w 12182164"/>
              <a:gd name="connsiteY2" fmla="*/ 6857999 h 6857999"/>
              <a:gd name="connsiteX3" fmla="*/ 2277813 w 12182164"/>
              <a:gd name="connsiteY3" fmla="*/ 6426679 h 6857999"/>
              <a:gd name="connsiteX4" fmla="*/ 0 w 12182164"/>
              <a:gd name="connsiteY4" fmla="*/ 4157492 h 6857999"/>
              <a:gd name="connsiteX5" fmla="*/ 0 w 12182164"/>
              <a:gd name="connsiteY5" fmla="*/ 0 h 6857999"/>
              <a:gd name="connsiteX0" fmla="*/ 0 w 12182164"/>
              <a:gd name="connsiteY0" fmla="*/ 0 h 6435304"/>
              <a:gd name="connsiteX1" fmla="*/ 12182164 w 12182164"/>
              <a:gd name="connsiteY1" fmla="*/ 0 h 6435304"/>
              <a:gd name="connsiteX2" fmla="*/ 5738233 w 12182164"/>
              <a:gd name="connsiteY2" fmla="*/ 6435304 h 6435304"/>
              <a:gd name="connsiteX3" fmla="*/ 2277813 w 12182164"/>
              <a:gd name="connsiteY3" fmla="*/ 6426679 h 6435304"/>
              <a:gd name="connsiteX4" fmla="*/ 0 w 12182164"/>
              <a:gd name="connsiteY4" fmla="*/ 4157492 h 6435304"/>
              <a:gd name="connsiteX5" fmla="*/ 0 w 12182164"/>
              <a:gd name="connsiteY5" fmla="*/ 0 h 6435304"/>
              <a:gd name="connsiteX0" fmla="*/ 0 w 12182164"/>
              <a:gd name="connsiteY0" fmla="*/ 0 h 6435304"/>
              <a:gd name="connsiteX1" fmla="*/ 12182164 w 12182164"/>
              <a:gd name="connsiteY1" fmla="*/ 0 h 6435304"/>
              <a:gd name="connsiteX2" fmla="*/ 5738233 w 12182164"/>
              <a:gd name="connsiteY2" fmla="*/ 6435304 h 6435304"/>
              <a:gd name="connsiteX3" fmla="*/ 2277813 w 12182164"/>
              <a:gd name="connsiteY3" fmla="*/ 6426679 h 6435304"/>
              <a:gd name="connsiteX4" fmla="*/ 0 w 12182164"/>
              <a:gd name="connsiteY4" fmla="*/ 4157492 h 6435304"/>
              <a:gd name="connsiteX5" fmla="*/ 0 w 12182164"/>
              <a:gd name="connsiteY5" fmla="*/ 0 h 6435304"/>
              <a:gd name="connsiteX0" fmla="*/ 0 w 12182164"/>
              <a:gd name="connsiteY0" fmla="*/ 0 h 6426679"/>
              <a:gd name="connsiteX1" fmla="*/ 12182164 w 12182164"/>
              <a:gd name="connsiteY1" fmla="*/ 0 h 6426679"/>
              <a:gd name="connsiteX2" fmla="*/ 5746859 w 12182164"/>
              <a:gd name="connsiteY2" fmla="*/ 6426678 h 6426679"/>
              <a:gd name="connsiteX3" fmla="*/ 2277813 w 12182164"/>
              <a:gd name="connsiteY3" fmla="*/ 6426679 h 6426679"/>
              <a:gd name="connsiteX4" fmla="*/ 0 w 12182164"/>
              <a:gd name="connsiteY4" fmla="*/ 4157492 h 6426679"/>
              <a:gd name="connsiteX5" fmla="*/ 0 w 12182164"/>
              <a:gd name="connsiteY5" fmla="*/ 0 h 642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2164" h="6426679">
                <a:moveTo>
                  <a:pt x="0" y="0"/>
                </a:moveTo>
                <a:lnTo>
                  <a:pt x="12182164" y="0"/>
                </a:lnTo>
                <a:lnTo>
                  <a:pt x="5746859" y="6426678"/>
                </a:lnTo>
                <a:lnTo>
                  <a:pt x="2277813" y="6426679"/>
                </a:lnTo>
                <a:lnTo>
                  <a:pt x="0" y="4157492"/>
                </a:lnTo>
                <a:lnTo>
                  <a:pt x="0" y="0"/>
                </a:lnTo>
                <a:close/>
              </a:path>
            </a:pathLst>
          </a:custGeom>
          <a:solidFill>
            <a:schemeClr val="bg2">
              <a:lumMod val="90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ZA"/>
              <a:t>To add an image click on the Picture icon.  Do not copy &amp; paste images here!</a:t>
            </a:r>
            <a:endParaRPr lang="en-US"/>
          </a:p>
          <a:p>
            <a:endParaRPr lang="en-US"/>
          </a:p>
        </p:txBody>
      </p:sp>
    </p:spTree>
    <p:extLst>
      <p:ext uri="{BB962C8B-B14F-4D97-AF65-F5344CB8AC3E}">
        <p14:creationId xmlns:p14="http://schemas.microsoft.com/office/powerpoint/2010/main" val="1358047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image with text_6">
    <p:spTree>
      <p:nvGrpSpPr>
        <p:cNvPr id="1" name=""/>
        <p:cNvGrpSpPr/>
        <p:nvPr/>
      </p:nvGrpSpPr>
      <p:grpSpPr>
        <a:xfrm>
          <a:off x="0" y="0"/>
          <a:ext cx="0" cy="0"/>
          <a:chOff x="0" y="0"/>
          <a:chExt cx="0" cy="0"/>
        </a:xfrm>
      </p:grpSpPr>
      <p:sp>
        <p:nvSpPr>
          <p:cNvPr id="10" name="Text Placeholder 20">
            <a:extLst>
              <a:ext uri="{FF2B5EF4-FFF2-40B4-BE49-F238E27FC236}">
                <a16:creationId xmlns:a16="http://schemas.microsoft.com/office/drawing/2014/main" id="{870246B7-178F-4E95-88D7-8518FE2EEEC8}"/>
              </a:ext>
            </a:extLst>
          </p:cNvPr>
          <p:cNvSpPr>
            <a:spLocks noGrp="1"/>
          </p:cNvSpPr>
          <p:nvPr>
            <p:ph type="body" sz="quarter" idx="18" hasCustomPrompt="1"/>
          </p:nvPr>
        </p:nvSpPr>
        <p:spPr>
          <a:xfrm>
            <a:off x="4594361" y="808876"/>
            <a:ext cx="7233232"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9" name="Picture Placeholder 2">
            <a:extLst>
              <a:ext uri="{FF2B5EF4-FFF2-40B4-BE49-F238E27FC236}">
                <a16:creationId xmlns:a16="http://schemas.microsoft.com/office/drawing/2014/main" id="{CFE9BB48-2B84-4CD2-B1C6-0C0FE60FF33A}"/>
              </a:ext>
            </a:extLst>
          </p:cNvPr>
          <p:cNvSpPr>
            <a:spLocks noGrp="1" noTextEdit="1"/>
          </p:cNvSpPr>
          <p:nvPr>
            <p:ph type="pic" sz="quarter" idx="15" hasCustomPrompt="1"/>
          </p:nvPr>
        </p:nvSpPr>
        <p:spPr>
          <a:xfrm>
            <a:off x="1" y="4764"/>
            <a:ext cx="4580626" cy="6417619"/>
          </a:xfrm>
          <a:custGeom>
            <a:avLst/>
            <a:gdLst>
              <a:gd name="T0" fmla="*/ 2841641 w 6434328"/>
              <a:gd name="T1" fmla="*/ 3012804 h 6853284"/>
              <a:gd name="T2" fmla="*/ 4825746 w 6434328"/>
              <a:gd name="T3" fmla="*/ 6853284 h 6853284"/>
              <a:gd name="T4" fmla="*/ 857535 w 6434328"/>
              <a:gd name="T5" fmla="*/ 6853284 h 6853284"/>
              <a:gd name="T6" fmla="*/ 0 w 6434328"/>
              <a:gd name="T7" fmla="*/ 0 h 6853284"/>
              <a:gd name="T8" fmla="*/ 4197096 w 6434328"/>
              <a:gd name="T9" fmla="*/ 0 h 6853284"/>
              <a:gd name="T10" fmla="*/ 669257 w 6434328"/>
              <a:gd name="T11" fmla="*/ 6853284 h 6853284"/>
              <a:gd name="T12" fmla="*/ 0 w 6434328"/>
              <a:gd name="T13" fmla="*/ 6853284 h 6853284"/>
              <a:gd name="T14" fmla="*/ 0 60000 65536"/>
              <a:gd name="T15" fmla="*/ 0 60000 65536"/>
              <a:gd name="T16" fmla="*/ 0 60000 65536"/>
              <a:gd name="T17" fmla="*/ 0 60000 65536"/>
              <a:gd name="T18" fmla="*/ 0 60000 65536"/>
              <a:gd name="T19" fmla="*/ 0 60000 65536"/>
              <a:gd name="T20" fmla="*/ 0 60000 65536"/>
              <a:gd name="connsiteX0" fmla="*/ 3813460 w 6434328"/>
              <a:gd name="connsiteY0" fmla="*/ 2957439 h 6853284"/>
              <a:gd name="connsiteX1" fmla="*/ 6434328 w 6434328"/>
              <a:gd name="connsiteY1" fmla="*/ 6853284 h 6853284"/>
              <a:gd name="connsiteX2" fmla="*/ 1143380 w 6434328"/>
              <a:gd name="connsiteY2" fmla="*/ 6853284 h 6853284"/>
              <a:gd name="connsiteX3" fmla="*/ 3813460 w 6434328"/>
              <a:gd name="connsiteY3" fmla="*/ 2957439 h 6853284"/>
              <a:gd name="connsiteX4" fmla="*/ 0 w 6434328"/>
              <a:gd name="connsiteY4" fmla="*/ 0 h 6853284"/>
              <a:gd name="connsiteX5" fmla="*/ 5596128 w 6434328"/>
              <a:gd name="connsiteY5" fmla="*/ 0 h 6853284"/>
              <a:gd name="connsiteX6" fmla="*/ 892342 w 6434328"/>
              <a:gd name="connsiteY6" fmla="*/ 6853284 h 6853284"/>
              <a:gd name="connsiteX7" fmla="*/ 0 w 6434328"/>
              <a:gd name="connsiteY7" fmla="*/ 6853284 h 6853284"/>
              <a:gd name="connsiteX8" fmla="*/ 0 w 6434328"/>
              <a:gd name="connsiteY8" fmla="*/ 0 h 6853284"/>
              <a:gd name="connsiteX0" fmla="*/ 3813460 w 6532749"/>
              <a:gd name="connsiteY0" fmla="*/ 2957439 h 6853284"/>
              <a:gd name="connsiteX1" fmla="*/ 6532749 w 6532749"/>
              <a:gd name="connsiteY1" fmla="*/ 6853284 h 6853284"/>
              <a:gd name="connsiteX2" fmla="*/ 1143380 w 6532749"/>
              <a:gd name="connsiteY2" fmla="*/ 6853284 h 6853284"/>
              <a:gd name="connsiteX3" fmla="*/ 3813460 w 6532749"/>
              <a:gd name="connsiteY3" fmla="*/ 2957439 h 6853284"/>
              <a:gd name="connsiteX4" fmla="*/ 0 w 6532749"/>
              <a:gd name="connsiteY4" fmla="*/ 0 h 6853284"/>
              <a:gd name="connsiteX5" fmla="*/ 5596128 w 6532749"/>
              <a:gd name="connsiteY5" fmla="*/ 0 h 6853284"/>
              <a:gd name="connsiteX6" fmla="*/ 892342 w 6532749"/>
              <a:gd name="connsiteY6" fmla="*/ 6853284 h 6853284"/>
              <a:gd name="connsiteX7" fmla="*/ 0 w 6532749"/>
              <a:gd name="connsiteY7" fmla="*/ 6853284 h 6853284"/>
              <a:gd name="connsiteX8" fmla="*/ 0 w 6532749"/>
              <a:gd name="connsiteY8" fmla="*/ 0 h 6853284"/>
              <a:gd name="connsiteX0" fmla="*/ 3850368 w 6532749"/>
              <a:gd name="connsiteY0" fmla="*/ 3400364 h 6853284"/>
              <a:gd name="connsiteX1" fmla="*/ 6532749 w 6532749"/>
              <a:gd name="connsiteY1" fmla="*/ 6853284 h 6853284"/>
              <a:gd name="connsiteX2" fmla="*/ 1143380 w 6532749"/>
              <a:gd name="connsiteY2" fmla="*/ 6853284 h 6853284"/>
              <a:gd name="connsiteX3" fmla="*/ 3850368 w 6532749"/>
              <a:gd name="connsiteY3" fmla="*/ 3400364 h 6853284"/>
              <a:gd name="connsiteX4" fmla="*/ 0 w 6532749"/>
              <a:gd name="connsiteY4" fmla="*/ 0 h 6853284"/>
              <a:gd name="connsiteX5" fmla="*/ 5596128 w 6532749"/>
              <a:gd name="connsiteY5" fmla="*/ 0 h 6853284"/>
              <a:gd name="connsiteX6" fmla="*/ 892342 w 6532749"/>
              <a:gd name="connsiteY6" fmla="*/ 6853284 h 6853284"/>
              <a:gd name="connsiteX7" fmla="*/ 0 w 6532749"/>
              <a:gd name="connsiteY7" fmla="*/ 6853284 h 6853284"/>
              <a:gd name="connsiteX8" fmla="*/ 0 w 6532749"/>
              <a:gd name="connsiteY8" fmla="*/ 0 h 6853284"/>
              <a:gd name="connsiteX0" fmla="*/ 3850368 w 6532749"/>
              <a:gd name="connsiteY0" fmla="*/ 3400364 h 6853284"/>
              <a:gd name="connsiteX1" fmla="*/ 6532749 w 6532749"/>
              <a:gd name="connsiteY1" fmla="*/ 6853284 h 6853284"/>
              <a:gd name="connsiteX2" fmla="*/ 1217197 w 6532749"/>
              <a:gd name="connsiteY2" fmla="*/ 6853284 h 6853284"/>
              <a:gd name="connsiteX3" fmla="*/ 3850368 w 6532749"/>
              <a:gd name="connsiteY3" fmla="*/ 3400364 h 6853284"/>
              <a:gd name="connsiteX4" fmla="*/ 0 w 6532749"/>
              <a:gd name="connsiteY4" fmla="*/ 0 h 6853284"/>
              <a:gd name="connsiteX5" fmla="*/ 5596128 w 6532749"/>
              <a:gd name="connsiteY5" fmla="*/ 0 h 6853284"/>
              <a:gd name="connsiteX6" fmla="*/ 892342 w 6532749"/>
              <a:gd name="connsiteY6" fmla="*/ 6853284 h 6853284"/>
              <a:gd name="connsiteX7" fmla="*/ 0 w 6532749"/>
              <a:gd name="connsiteY7" fmla="*/ 6853284 h 6853284"/>
              <a:gd name="connsiteX8" fmla="*/ 0 w 6532749"/>
              <a:gd name="connsiteY8" fmla="*/ 0 h 6853284"/>
              <a:gd name="connsiteX0" fmla="*/ 3850368 w 6532749"/>
              <a:gd name="connsiteY0" fmla="*/ 3400364 h 6853284"/>
              <a:gd name="connsiteX1" fmla="*/ 6532749 w 6532749"/>
              <a:gd name="connsiteY1" fmla="*/ 6853284 h 6853284"/>
              <a:gd name="connsiteX2" fmla="*/ 1217197 w 6532749"/>
              <a:gd name="connsiteY2" fmla="*/ 6853284 h 6853284"/>
              <a:gd name="connsiteX3" fmla="*/ 3850368 w 6532749"/>
              <a:gd name="connsiteY3" fmla="*/ 3400364 h 6853284"/>
              <a:gd name="connsiteX4" fmla="*/ 0 w 6532749"/>
              <a:gd name="connsiteY4" fmla="*/ 0 h 6853284"/>
              <a:gd name="connsiteX5" fmla="*/ 5596128 w 6532749"/>
              <a:gd name="connsiteY5" fmla="*/ 0 h 6853284"/>
              <a:gd name="connsiteX6" fmla="*/ 892342 w 6532749"/>
              <a:gd name="connsiteY6" fmla="*/ 6853284 h 6853284"/>
              <a:gd name="connsiteX7" fmla="*/ 0 w 6532749"/>
              <a:gd name="connsiteY7" fmla="*/ 6853284 h 6853284"/>
              <a:gd name="connsiteX8" fmla="*/ 0 w 6532749"/>
              <a:gd name="connsiteY8" fmla="*/ 0 h 6853284"/>
              <a:gd name="connsiteX0" fmla="*/ 3850368 w 6532749"/>
              <a:gd name="connsiteY0" fmla="*/ 3409591 h 6862511"/>
              <a:gd name="connsiteX1" fmla="*/ 6532749 w 6532749"/>
              <a:gd name="connsiteY1" fmla="*/ 6862511 h 6862511"/>
              <a:gd name="connsiteX2" fmla="*/ 1217197 w 6532749"/>
              <a:gd name="connsiteY2" fmla="*/ 6862511 h 6862511"/>
              <a:gd name="connsiteX3" fmla="*/ 3850368 w 6532749"/>
              <a:gd name="connsiteY3" fmla="*/ 3409591 h 6862511"/>
              <a:gd name="connsiteX4" fmla="*/ 0 w 6532749"/>
              <a:gd name="connsiteY4" fmla="*/ 9227 h 6862511"/>
              <a:gd name="connsiteX5" fmla="*/ 6260476 w 6532749"/>
              <a:gd name="connsiteY5" fmla="*/ 0 h 6862511"/>
              <a:gd name="connsiteX6" fmla="*/ 892342 w 6532749"/>
              <a:gd name="connsiteY6" fmla="*/ 6862511 h 6862511"/>
              <a:gd name="connsiteX7" fmla="*/ 0 w 6532749"/>
              <a:gd name="connsiteY7" fmla="*/ 6862511 h 6862511"/>
              <a:gd name="connsiteX8" fmla="*/ 0 w 6532749"/>
              <a:gd name="connsiteY8" fmla="*/ 9227 h 6862511"/>
              <a:gd name="connsiteX0" fmla="*/ 3850368 w 6532749"/>
              <a:gd name="connsiteY0" fmla="*/ 3409591 h 6862511"/>
              <a:gd name="connsiteX1" fmla="*/ 6532749 w 6532749"/>
              <a:gd name="connsiteY1" fmla="*/ 6862511 h 6862511"/>
              <a:gd name="connsiteX2" fmla="*/ 1217197 w 6532749"/>
              <a:gd name="connsiteY2" fmla="*/ 6862511 h 6862511"/>
              <a:gd name="connsiteX3" fmla="*/ 3850368 w 6532749"/>
              <a:gd name="connsiteY3" fmla="*/ 3409591 h 6862511"/>
              <a:gd name="connsiteX4" fmla="*/ 0 w 6532749"/>
              <a:gd name="connsiteY4" fmla="*/ 9227 h 6862511"/>
              <a:gd name="connsiteX5" fmla="*/ 6260476 w 6532749"/>
              <a:gd name="connsiteY5" fmla="*/ 0 h 6862511"/>
              <a:gd name="connsiteX6" fmla="*/ 990763 w 6532749"/>
              <a:gd name="connsiteY6" fmla="*/ 6853284 h 6862511"/>
              <a:gd name="connsiteX7" fmla="*/ 0 w 6532749"/>
              <a:gd name="connsiteY7" fmla="*/ 6862511 h 6862511"/>
              <a:gd name="connsiteX8" fmla="*/ 0 w 6532749"/>
              <a:gd name="connsiteY8" fmla="*/ 9227 h 6862511"/>
              <a:gd name="connsiteX0" fmla="*/ 3850368 w 6532749"/>
              <a:gd name="connsiteY0" fmla="*/ 3409591 h 6862511"/>
              <a:gd name="connsiteX1" fmla="*/ 6532749 w 6532749"/>
              <a:gd name="connsiteY1" fmla="*/ 6862511 h 6862511"/>
              <a:gd name="connsiteX2" fmla="*/ 1217197 w 6532749"/>
              <a:gd name="connsiteY2" fmla="*/ 6862511 h 6862511"/>
              <a:gd name="connsiteX3" fmla="*/ 3850368 w 6532749"/>
              <a:gd name="connsiteY3" fmla="*/ 3409591 h 6862511"/>
              <a:gd name="connsiteX4" fmla="*/ 0 w 6532749"/>
              <a:gd name="connsiteY4" fmla="*/ 9227 h 6862511"/>
              <a:gd name="connsiteX5" fmla="*/ 6309688 w 6532749"/>
              <a:gd name="connsiteY5" fmla="*/ 0 h 6862511"/>
              <a:gd name="connsiteX6" fmla="*/ 990763 w 6532749"/>
              <a:gd name="connsiteY6" fmla="*/ 6853284 h 6862511"/>
              <a:gd name="connsiteX7" fmla="*/ 0 w 6532749"/>
              <a:gd name="connsiteY7" fmla="*/ 6862511 h 6862511"/>
              <a:gd name="connsiteX8" fmla="*/ 0 w 6532749"/>
              <a:gd name="connsiteY8" fmla="*/ 9227 h 6862511"/>
              <a:gd name="connsiteX0" fmla="*/ 3850368 w 6532749"/>
              <a:gd name="connsiteY0" fmla="*/ 3409591 h 6862511"/>
              <a:gd name="connsiteX1" fmla="*/ 6532749 w 6532749"/>
              <a:gd name="connsiteY1" fmla="*/ 6862511 h 6862511"/>
              <a:gd name="connsiteX2" fmla="*/ 1217197 w 6532749"/>
              <a:gd name="connsiteY2" fmla="*/ 6862511 h 6862511"/>
              <a:gd name="connsiteX3" fmla="*/ 3850368 w 6532749"/>
              <a:gd name="connsiteY3" fmla="*/ 3409591 h 6862511"/>
              <a:gd name="connsiteX4" fmla="*/ 0 w 6532749"/>
              <a:gd name="connsiteY4" fmla="*/ 9227 h 6862511"/>
              <a:gd name="connsiteX5" fmla="*/ 6309688 w 6532749"/>
              <a:gd name="connsiteY5" fmla="*/ 0 h 6862511"/>
              <a:gd name="connsiteX6" fmla="*/ 1076882 w 6532749"/>
              <a:gd name="connsiteY6" fmla="*/ 6844056 h 6862511"/>
              <a:gd name="connsiteX7" fmla="*/ 0 w 6532749"/>
              <a:gd name="connsiteY7" fmla="*/ 6862511 h 6862511"/>
              <a:gd name="connsiteX8" fmla="*/ 0 w 6532749"/>
              <a:gd name="connsiteY8" fmla="*/ 9227 h 6862511"/>
              <a:gd name="connsiteX0" fmla="*/ 3850368 w 6532749"/>
              <a:gd name="connsiteY0" fmla="*/ 3409591 h 6862511"/>
              <a:gd name="connsiteX1" fmla="*/ 6532749 w 6532749"/>
              <a:gd name="connsiteY1" fmla="*/ 6862511 h 6862511"/>
              <a:gd name="connsiteX2" fmla="*/ 1217197 w 6532749"/>
              <a:gd name="connsiteY2" fmla="*/ 6862511 h 6862511"/>
              <a:gd name="connsiteX3" fmla="*/ 3850368 w 6532749"/>
              <a:gd name="connsiteY3" fmla="*/ 3409591 h 6862511"/>
              <a:gd name="connsiteX4" fmla="*/ 0 w 6532749"/>
              <a:gd name="connsiteY4" fmla="*/ 9227 h 6862511"/>
              <a:gd name="connsiteX5" fmla="*/ 6309688 w 6532749"/>
              <a:gd name="connsiteY5" fmla="*/ 0 h 6862511"/>
              <a:gd name="connsiteX6" fmla="*/ 1064578 w 6532749"/>
              <a:gd name="connsiteY6" fmla="*/ 6853284 h 6862511"/>
              <a:gd name="connsiteX7" fmla="*/ 0 w 6532749"/>
              <a:gd name="connsiteY7" fmla="*/ 6862511 h 6862511"/>
              <a:gd name="connsiteX8" fmla="*/ 0 w 6532749"/>
              <a:gd name="connsiteY8" fmla="*/ 9227 h 6862511"/>
              <a:gd name="connsiteX0" fmla="*/ 3850368 w 6532749"/>
              <a:gd name="connsiteY0" fmla="*/ 3409591 h 6862511"/>
              <a:gd name="connsiteX1" fmla="*/ 6532749 w 6532749"/>
              <a:gd name="connsiteY1" fmla="*/ 6862511 h 6862511"/>
              <a:gd name="connsiteX2" fmla="*/ 1300437 w 6532749"/>
              <a:gd name="connsiteY2" fmla="*/ 6862511 h 6862511"/>
              <a:gd name="connsiteX3" fmla="*/ 3850368 w 6532749"/>
              <a:gd name="connsiteY3" fmla="*/ 3409591 h 6862511"/>
              <a:gd name="connsiteX4" fmla="*/ 0 w 6532749"/>
              <a:gd name="connsiteY4" fmla="*/ 9227 h 6862511"/>
              <a:gd name="connsiteX5" fmla="*/ 6309688 w 6532749"/>
              <a:gd name="connsiteY5" fmla="*/ 0 h 6862511"/>
              <a:gd name="connsiteX6" fmla="*/ 1064578 w 6532749"/>
              <a:gd name="connsiteY6" fmla="*/ 6853284 h 6862511"/>
              <a:gd name="connsiteX7" fmla="*/ 0 w 6532749"/>
              <a:gd name="connsiteY7" fmla="*/ 6862511 h 6862511"/>
              <a:gd name="connsiteX8" fmla="*/ 0 w 6532749"/>
              <a:gd name="connsiteY8" fmla="*/ 9227 h 6862511"/>
              <a:gd name="connsiteX0" fmla="*/ 3891988 w 6532749"/>
              <a:gd name="connsiteY0" fmla="*/ 3482431 h 6862511"/>
              <a:gd name="connsiteX1" fmla="*/ 6532749 w 6532749"/>
              <a:gd name="connsiteY1" fmla="*/ 6862511 h 6862511"/>
              <a:gd name="connsiteX2" fmla="*/ 1300437 w 6532749"/>
              <a:gd name="connsiteY2" fmla="*/ 6862511 h 6862511"/>
              <a:gd name="connsiteX3" fmla="*/ 3891988 w 6532749"/>
              <a:gd name="connsiteY3" fmla="*/ 3482431 h 6862511"/>
              <a:gd name="connsiteX4" fmla="*/ 0 w 6532749"/>
              <a:gd name="connsiteY4" fmla="*/ 9227 h 6862511"/>
              <a:gd name="connsiteX5" fmla="*/ 6309688 w 6532749"/>
              <a:gd name="connsiteY5" fmla="*/ 0 h 6862511"/>
              <a:gd name="connsiteX6" fmla="*/ 1064578 w 6532749"/>
              <a:gd name="connsiteY6" fmla="*/ 6853284 h 6862511"/>
              <a:gd name="connsiteX7" fmla="*/ 0 w 6532749"/>
              <a:gd name="connsiteY7" fmla="*/ 6862511 h 6862511"/>
              <a:gd name="connsiteX8" fmla="*/ 0 w 6532749"/>
              <a:gd name="connsiteY8" fmla="*/ 9227 h 6862511"/>
              <a:gd name="connsiteX0" fmla="*/ 3864240 w 6532749"/>
              <a:gd name="connsiteY0" fmla="*/ 3451215 h 6862511"/>
              <a:gd name="connsiteX1" fmla="*/ 6532749 w 6532749"/>
              <a:gd name="connsiteY1" fmla="*/ 6862511 h 6862511"/>
              <a:gd name="connsiteX2" fmla="*/ 1300437 w 6532749"/>
              <a:gd name="connsiteY2" fmla="*/ 6862511 h 6862511"/>
              <a:gd name="connsiteX3" fmla="*/ 3864240 w 6532749"/>
              <a:gd name="connsiteY3" fmla="*/ 3451215 h 6862511"/>
              <a:gd name="connsiteX4" fmla="*/ 0 w 6532749"/>
              <a:gd name="connsiteY4" fmla="*/ 9227 h 6862511"/>
              <a:gd name="connsiteX5" fmla="*/ 6309688 w 6532749"/>
              <a:gd name="connsiteY5" fmla="*/ 0 h 6862511"/>
              <a:gd name="connsiteX6" fmla="*/ 1064578 w 6532749"/>
              <a:gd name="connsiteY6" fmla="*/ 6853284 h 6862511"/>
              <a:gd name="connsiteX7" fmla="*/ 0 w 6532749"/>
              <a:gd name="connsiteY7" fmla="*/ 6862511 h 6862511"/>
              <a:gd name="connsiteX8" fmla="*/ 0 w 6532749"/>
              <a:gd name="connsiteY8" fmla="*/ 9227 h 6862511"/>
              <a:gd name="connsiteX0" fmla="*/ 3905860 w 6532749"/>
              <a:gd name="connsiteY0" fmla="*/ 3472026 h 6862511"/>
              <a:gd name="connsiteX1" fmla="*/ 6532749 w 6532749"/>
              <a:gd name="connsiteY1" fmla="*/ 6862511 h 6862511"/>
              <a:gd name="connsiteX2" fmla="*/ 1300437 w 6532749"/>
              <a:gd name="connsiteY2" fmla="*/ 6862511 h 6862511"/>
              <a:gd name="connsiteX3" fmla="*/ 3905860 w 6532749"/>
              <a:gd name="connsiteY3" fmla="*/ 3472026 h 6862511"/>
              <a:gd name="connsiteX4" fmla="*/ 0 w 6532749"/>
              <a:gd name="connsiteY4" fmla="*/ 9227 h 6862511"/>
              <a:gd name="connsiteX5" fmla="*/ 6309688 w 6532749"/>
              <a:gd name="connsiteY5" fmla="*/ 0 h 6862511"/>
              <a:gd name="connsiteX6" fmla="*/ 1064578 w 6532749"/>
              <a:gd name="connsiteY6" fmla="*/ 6853284 h 6862511"/>
              <a:gd name="connsiteX7" fmla="*/ 0 w 6532749"/>
              <a:gd name="connsiteY7" fmla="*/ 6862511 h 6862511"/>
              <a:gd name="connsiteX8" fmla="*/ 0 w 6532749"/>
              <a:gd name="connsiteY8" fmla="*/ 9227 h 6862511"/>
              <a:gd name="connsiteX0" fmla="*/ 3905860 w 6532749"/>
              <a:gd name="connsiteY0" fmla="*/ 3472026 h 6862511"/>
              <a:gd name="connsiteX1" fmla="*/ 6532749 w 6532749"/>
              <a:gd name="connsiteY1" fmla="*/ 6862511 h 6862511"/>
              <a:gd name="connsiteX2" fmla="*/ 1300437 w 6532749"/>
              <a:gd name="connsiteY2" fmla="*/ 6862511 h 6862511"/>
              <a:gd name="connsiteX3" fmla="*/ 3905860 w 6532749"/>
              <a:gd name="connsiteY3" fmla="*/ 3472026 h 6862511"/>
              <a:gd name="connsiteX4" fmla="*/ 0 w 6532749"/>
              <a:gd name="connsiteY4" fmla="*/ 9227 h 6862511"/>
              <a:gd name="connsiteX5" fmla="*/ 6309688 w 6532749"/>
              <a:gd name="connsiteY5" fmla="*/ 0 h 6862511"/>
              <a:gd name="connsiteX6" fmla="*/ 1064578 w 6532749"/>
              <a:gd name="connsiteY6" fmla="*/ 6853284 h 6862511"/>
              <a:gd name="connsiteX7" fmla="*/ 0 w 6532749"/>
              <a:gd name="connsiteY7" fmla="*/ 6862511 h 6862511"/>
              <a:gd name="connsiteX8" fmla="*/ 0 w 6532749"/>
              <a:gd name="connsiteY8" fmla="*/ 9227 h 6862511"/>
              <a:gd name="connsiteX0" fmla="*/ 3919734 w 6532749"/>
              <a:gd name="connsiteY0" fmla="*/ 3482432 h 6862511"/>
              <a:gd name="connsiteX1" fmla="*/ 6532749 w 6532749"/>
              <a:gd name="connsiteY1" fmla="*/ 6862511 h 6862511"/>
              <a:gd name="connsiteX2" fmla="*/ 1300437 w 6532749"/>
              <a:gd name="connsiteY2" fmla="*/ 6862511 h 6862511"/>
              <a:gd name="connsiteX3" fmla="*/ 3919734 w 6532749"/>
              <a:gd name="connsiteY3" fmla="*/ 3482432 h 6862511"/>
              <a:gd name="connsiteX4" fmla="*/ 0 w 6532749"/>
              <a:gd name="connsiteY4" fmla="*/ 9227 h 6862511"/>
              <a:gd name="connsiteX5" fmla="*/ 6309688 w 6532749"/>
              <a:gd name="connsiteY5" fmla="*/ 0 h 6862511"/>
              <a:gd name="connsiteX6" fmla="*/ 1064578 w 6532749"/>
              <a:gd name="connsiteY6" fmla="*/ 6853284 h 6862511"/>
              <a:gd name="connsiteX7" fmla="*/ 0 w 6532749"/>
              <a:gd name="connsiteY7" fmla="*/ 6862511 h 6862511"/>
              <a:gd name="connsiteX8" fmla="*/ 0 w 6532749"/>
              <a:gd name="connsiteY8" fmla="*/ 9227 h 6862511"/>
              <a:gd name="connsiteX0" fmla="*/ 3919734 w 6532749"/>
              <a:gd name="connsiteY0" fmla="*/ 3482432 h 6874095"/>
              <a:gd name="connsiteX1" fmla="*/ 6532749 w 6532749"/>
              <a:gd name="connsiteY1" fmla="*/ 6862511 h 6874095"/>
              <a:gd name="connsiteX2" fmla="*/ 1300437 w 6532749"/>
              <a:gd name="connsiteY2" fmla="*/ 6862511 h 6874095"/>
              <a:gd name="connsiteX3" fmla="*/ 3919734 w 6532749"/>
              <a:gd name="connsiteY3" fmla="*/ 3482432 h 6874095"/>
              <a:gd name="connsiteX4" fmla="*/ 0 w 6532749"/>
              <a:gd name="connsiteY4" fmla="*/ 9227 h 6874095"/>
              <a:gd name="connsiteX5" fmla="*/ 6309688 w 6532749"/>
              <a:gd name="connsiteY5" fmla="*/ 0 h 6874095"/>
              <a:gd name="connsiteX6" fmla="*/ 1064578 w 6532749"/>
              <a:gd name="connsiteY6" fmla="*/ 6874095 h 6874095"/>
              <a:gd name="connsiteX7" fmla="*/ 0 w 6532749"/>
              <a:gd name="connsiteY7" fmla="*/ 6862511 h 6874095"/>
              <a:gd name="connsiteX8" fmla="*/ 0 w 6532749"/>
              <a:gd name="connsiteY8" fmla="*/ 9227 h 6874095"/>
              <a:gd name="connsiteX0" fmla="*/ 3919734 w 6532749"/>
              <a:gd name="connsiteY0" fmla="*/ 3482432 h 6874095"/>
              <a:gd name="connsiteX1" fmla="*/ 6532749 w 6532749"/>
              <a:gd name="connsiteY1" fmla="*/ 6862511 h 6874095"/>
              <a:gd name="connsiteX2" fmla="*/ 1411423 w 6532749"/>
              <a:gd name="connsiteY2" fmla="*/ 6862511 h 6874095"/>
              <a:gd name="connsiteX3" fmla="*/ 3919734 w 6532749"/>
              <a:gd name="connsiteY3" fmla="*/ 3482432 h 6874095"/>
              <a:gd name="connsiteX4" fmla="*/ 0 w 6532749"/>
              <a:gd name="connsiteY4" fmla="*/ 9227 h 6874095"/>
              <a:gd name="connsiteX5" fmla="*/ 6309688 w 6532749"/>
              <a:gd name="connsiteY5" fmla="*/ 0 h 6874095"/>
              <a:gd name="connsiteX6" fmla="*/ 1064578 w 6532749"/>
              <a:gd name="connsiteY6" fmla="*/ 6874095 h 6874095"/>
              <a:gd name="connsiteX7" fmla="*/ 0 w 6532749"/>
              <a:gd name="connsiteY7" fmla="*/ 6862511 h 6874095"/>
              <a:gd name="connsiteX8" fmla="*/ 0 w 6532749"/>
              <a:gd name="connsiteY8" fmla="*/ 9227 h 6874095"/>
              <a:gd name="connsiteX0" fmla="*/ 3919734 w 6532749"/>
              <a:gd name="connsiteY0" fmla="*/ 3482432 h 6874095"/>
              <a:gd name="connsiteX1" fmla="*/ 6532749 w 6532749"/>
              <a:gd name="connsiteY1" fmla="*/ 6862511 h 6874095"/>
              <a:gd name="connsiteX2" fmla="*/ 1300437 w 6532749"/>
              <a:gd name="connsiteY2" fmla="*/ 6862511 h 6874095"/>
              <a:gd name="connsiteX3" fmla="*/ 3919734 w 6532749"/>
              <a:gd name="connsiteY3" fmla="*/ 3482432 h 6874095"/>
              <a:gd name="connsiteX4" fmla="*/ 0 w 6532749"/>
              <a:gd name="connsiteY4" fmla="*/ 9227 h 6874095"/>
              <a:gd name="connsiteX5" fmla="*/ 6309688 w 6532749"/>
              <a:gd name="connsiteY5" fmla="*/ 0 h 6874095"/>
              <a:gd name="connsiteX6" fmla="*/ 1064578 w 6532749"/>
              <a:gd name="connsiteY6" fmla="*/ 6874095 h 6874095"/>
              <a:gd name="connsiteX7" fmla="*/ 0 w 6532749"/>
              <a:gd name="connsiteY7" fmla="*/ 6862511 h 6874095"/>
              <a:gd name="connsiteX8" fmla="*/ 0 w 6532749"/>
              <a:gd name="connsiteY8" fmla="*/ 9227 h 6874095"/>
              <a:gd name="connsiteX0" fmla="*/ 3919734 w 6532749"/>
              <a:gd name="connsiteY0" fmla="*/ 3473205 h 6864868"/>
              <a:gd name="connsiteX1" fmla="*/ 6532749 w 6532749"/>
              <a:gd name="connsiteY1" fmla="*/ 6853284 h 6864868"/>
              <a:gd name="connsiteX2" fmla="*/ 1300437 w 6532749"/>
              <a:gd name="connsiteY2" fmla="*/ 6853284 h 6864868"/>
              <a:gd name="connsiteX3" fmla="*/ 3919734 w 6532749"/>
              <a:gd name="connsiteY3" fmla="*/ 3473205 h 6864868"/>
              <a:gd name="connsiteX4" fmla="*/ 0 w 6532749"/>
              <a:gd name="connsiteY4" fmla="*/ 0 h 6864868"/>
              <a:gd name="connsiteX5" fmla="*/ 6379056 w 6532749"/>
              <a:gd name="connsiteY5" fmla="*/ 1179 h 6864868"/>
              <a:gd name="connsiteX6" fmla="*/ 1064578 w 6532749"/>
              <a:gd name="connsiteY6" fmla="*/ 6864868 h 6864868"/>
              <a:gd name="connsiteX7" fmla="*/ 0 w 6532749"/>
              <a:gd name="connsiteY7" fmla="*/ 6853284 h 6864868"/>
              <a:gd name="connsiteX8" fmla="*/ 0 w 6532749"/>
              <a:gd name="connsiteY8" fmla="*/ 0 h 686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2749" h="6864868">
                <a:moveTo>
                  <a:pt x="3919734" y="3473205"/>
                </a:moveTo>
                <a:lnTo>
                  <a:pt x="6532749" y="6853284"/>
                </a:lnTo>
                <a:lnTo>
                  <a:pt x="1300437" y="6853284"/>
                </a:lnTo>
                <a:cubicBezTo>
                  <a:pt x="2424216" y="5407027"/>
                  <a:pt x="2960340" y="4771820"/>
                  <a:pt x="3919734" y="3473205"/>
                </a:cubicBezTo>
                <a:close/>
                <a:moveTo>
                  <a:pt x="0" y="0"/>
                </a:moveTo>
                <a:lnTo>
                  <a:pt x="6379056" y="1179"/>
                </a:lnTo>
                <a:lnTo>
                  <a:pt x="1064578" y="6864868"/>
                </a:lnTo>
                <a:lnTo>
                  <a:pt x="0" y="6853284"/>
                </a:lnTo>
                <a:lnTo>
                  <a:pt x="0" y="0"/>
                </a:lnTo>
                <a:close/>
              </a:path>
            </a:pathLst>
          </a:custGeo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20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ZA"/>
              <a:t>To add an image click on the Picture icon.  Do not copy &amp; paste images here!</a:t>
            </a:r>
            <a:endParaRPr lang="en-US"/>
          </a:p>
          <a:p>
            <a:endParaRPr lang="en-US"/>
          </a:p>
        </p:txBody>
      </p:sp>
      <p:sp>
        <p:nvSpPr>
          <p:cNvPr id="11" name="Text Placeholder 20">
            <a:extLst>
              <a:ext uri="{FF2B5EF4-FFF2-40B4-BE49-F238E27FC236}">
                <a16:creationId xmlns:a16="http://schemas.microsoft.com/office/drawing/2014/main" id="{A684A098-F9D1-4DF8-94B8-4B4159BDB131}"/>
              </a:ext>
            </a:extLst>
          </p:cNvPr>
          <p:cNvSpPr>
            <a:spLocks noGrp="1"/>
          </p:cNvSpPr>
          <p:nvPr>
            <p:ph type="body" sz="quarter" idx="19" hasCustomPrompt="1"/>
          </p:nvPr>
        </p:nvSpPr>
        <p:spPr>
          <a:xfrm>
            <a:off x="4594361" y="1345505"/>
            <a:ext cx="7233244"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14" name="Google Shape;105;p9" descr="zLogo.emf">
            <a:extLst>
              <a:ext uri="{FF2B5EF4-FFF2-40B4-BE49-F238E27FC236}">
                <a16:creationId xmlns:a16="http://schemas.microsoft.com/office/drawing/2014/main" id="{333DC572-CD2C-4151-A09E-5B646B50DE0E}"/>
              </a:ext>
            </a:extLst>
          </p:cNvPr>
          <p:cNvPicPr preferRelativeResize="0"/>
          <p:nvPr userDrawn="1"/>
        </p:nvPicPr>
        <p:blipFill rotWithShape="1">
          <a:blip r:embed="rId2">
            <a:alphaModFix/>
          </a:blip>
          <a:srcRect/>
          <a:stretch/>
        </p:blipFill>
        <p:spPr>
          <a:xfrm>
            <a:off x="10531863" y="150898"/>
            <a:ext cx="1295741" cy="323936"/>
          </a:xfrm>
          <a:prstGeom prst="rect">
            <a:avLst/>
          </a:prstGeom>
          <a:noFill/>
          <a:ln>
            <a:noFill/>
          </a:ln>
        </p:spPr>
      </p:pic>
      <p:sp>
        <p:nvSpPr>
          <p:cNvPr id="7" name="Text Placeholder 3">
            <a:extLst>
              <a:ext uri="{FF2B5EF4-FFF2-40B4-BE49-F238E27FC236}">
                <a16:creationId xmlns:a16="http://schemas.microsoft.com/office/drawing/2014/main" id="{09B40787-8518-4F68-8AAF-724F37AD7B12}"/>
              </a:ext>
            </a:extLst>
          </p:cNvPr>
          <p:cNvSpPr>
            <a:spLocks noGrp="1"/>
          </p:cNvSpPr>
          <p:nvPr>
            <p:ph type="body" sz="quarter" idx="29"/>
          </p:nvPr>
        </p:nvSpPr>
        <p:spPr>
          <a:xfrm>
            <a:off x="4590592" y="1960775"/>
            <a:ext cx="7248496" cy="4279158"/>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022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rge image with text_7">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id="{C178D049-FF49-4836-851D-F55166BCD137}"/>
              </a:ext>
            </a:extLst>
          </p:cNvPr>
          <p:cNvSpPr>
            <a:spLocks noGrp="1"/>
          </p:cNvSpPr>
          <p:nvPr>
            <p:ph type="body" sz="quarter" idx="18" hasCustomPrompt="1"/>
          </p:nvPr>
        </p:nvSpPr>
        <p:spPr>
          <a:xfrm>
            <a:off x="446562" y="4457049"/>
            <a:ext cx="11336925"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7" name="Text Placeholder 20">
            <a:extLst>
              <a:ext uri="{FF2B5EF4-FFF2-40B4-BE49-F238E27FC236}">
                <a16:creationId xmlns:a16="http://schemas.microsoft.com/office/drawing/2014/main" id="{E846D199-5B0E-4324-BC83-C9C7107E5098}"/>
              </a:ext>
            </a:extLst>
          </p:cNvPr>
          <p:cNvSpPr>
            <a:spLocks noGrp="1"/>
          </p:cNvSpPr>
          <p:nvPr>
            <p:ph type="body" sz="quarter" idx="19" hasCustomPrompt="1"/>
          </p:nvPr>
        </p:nvSpPr>
        <p:spPr>
          <a:xfrm>
            <a:off x="446562" y="4993678"/>
            <a:ext cx="11336943"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8" name="Text Placeholder 20">
            <a:extLst>
              <a:ext uri="{FF2B5EF4-FFF2-40B4-BE49-F238E27FC236}">
                <a16:creationId xmlns:a16="http://schemas.microsoft.com/office/drawing/2014/main" id="{B2EF02F0-E833-4381-B2FE-0879BB9B504D}"/>
              </a:ext>
            </a:extLst>
          </p:cNvPr>
          <p:cNvSpPr>
            <a:spLocks noGrp="1"/>
          </p:cNvSpPr>
          <p:nvPr>
            <p:ph type="body" sz="quarter" idx="21" hasCustomPrompt="1"/>
          </p:nvPr>
        </p:nvSpPr>
        <p:spPr>
          <a:xfrm>
            <a:off x="442794" y="5608948"/>
            <a:ext cx="11345230" cy="669304"/>
          </a:xfrm>
          <a:prstGeom prst="rect">
            <a:avLst/>
          </a:prstGeom>
        </p:spPr>
        <p:txBody>
          <a:bodyPr lIns="0" rIns="0" anchor="t">
            <a:normAutofit/>
          </a:bodyPr>
          <a:lstStyle>
            <a:lvl1pPr marL="0" indent="0">
              <a:lnSpc>
                <a:spcPct val="100000"/>
              </a:lnSpc>
              <a:spcBef>
                <a:spcPts val="0"/>
              </a:spcBef>
              <a:buNone/>
              <a:defRPr sz="1600" b="0" baseline="0">
                <a:solidFill>
                  <a:schemeClr val="tx1"/>
                </a:solidFill>
                <a:latin typeface="Arial" panose="020B0604020202020204" pitchFamily="34" charset="0"/>
                <a:cs typeface="Arial" panose="020B0604020202020204" pitchFamily="34" charset="0"/>
              </a:defRPr>
            </a:lvl1pPr>
          </a:lstStyle>
          <a:p>
            <a:pPr lvl="0"/>
            <a:r>
              <a:rPr lang="en-US"/>
              <a:t>Click to add information</a:t>
            </a:r>
            <a:endParaRPr lang="en-GB"/>
          </a:p>
        </p:txBody>
      </p:sp>
      <p:grpSp>
        <p:nvGrpSpPr>
          <p:cNvPr id="12" name="Group 11">
            <a:extLst>
              <a:ext uri="{FF2B5EF4-FFF2-40B4-BE49-F238E27FC236}">
                <a16:creationId xmlns:a16="http://schemas.microsoft.com/office/drawing/2014/main" id="{40579B06-497D-41A2-98BB-E98023A73B31}"/>
              </a:ext>
            </a:extLst>
          </p:cNvPr>
          <p:cNvGrpSpPr/>
          <p:nvPr userDrawn="1"/>
        </p:nvGrpSpPr>
        <p:grpSpPr>
          <a:xfrm flipV="1">
            <a:off x="11152393" y="3697604"/>
            <a:ext cx="639691" cy="687408"/>
            <a:chOff x="9509517" y="4830792"/>
            <a:chExt cx="2699751" cy="2901139"/>
          </a:xfrm>
        </p:grpSpPr>
        <p:sp>
          <p:nvSpPr>
            <p:cNvPr id="13" name="Isosceles Triangle 10">
              <a:extLst>
                <a:ext uri="{FF2B5EF4-FFF2-40B4-BE49-F238E27FC236}">
                  <a16:creationId xmlns:a16="http://schemas.microsoft.com/office/drawing/2014/main" id="{A74966C1-D351-44D7-B44E-50E316CF585E}"/>
                </a:ext>
              </a:extLst>
            </p:cNvPr>
            <p:cNvSpPr/>
            <p:nvPr userDrawn="1"/>
          </p:nvSpPr>
          <p:spPr>
            <a:xfrm rot="16200000">
              <a:off x="10067779" y="4272530"/>
              <a:ext cx="1574408" cy="2690931"/>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Lst>
              <a:ahLst/>
              <a:cxnLst>
                <a:cxn ang="0">
                  <a:pos x="connsiteX0" y="connsiteY0"/>
                </a:cxn>
                <a:cxn ang="0">
                  <a:pos x="connsiteX1" y="connsiteY1"/>
                </a:cxn>
                <a:cxn ang="0">
                  <a:pos x="connsiteX2" y="connsiteY2"/>
                </a:cxn>
                <a:cxn ang="0">
                  <a:pos x="connsiteX3" y="connsiteY3"/>
                </a:cxn>
              </a:cxnLst>
              <a:rect l="l" t="t" r="r" b="b"/>
              <a:pathLst>
                <a:path w="2080998" h="3556779">
                  <a:moveTo>
                    <a:pt x="0" y="3556779"/>
                  </a:moveTo>
                  <a:cubicBezTo>
                    <a:pt x="1777" y="2371186"/>
                    <a:pt x="3553" y="1185593"/>
                    <a:pt x="5330" y="0"/>
                  </a:cubicBezTo>
                  <a:lnTo>
                    <a:pt x="2080998" y="3556779"/>
                  </a:lnTo>
                  <a:lnTo>
                    <a:pt x="0" y="35567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1">
              <a:extLst>
                <a:ext uri="{FF2B5EF4-FFF2-40B4-BE49-F238E27FC236}">
                  <a16:creationId xmlns:a16="http://schemas.microsoft.com/office/drawing/2014/main" id="{7F5540EA-ED3A-426E-90AA-878907EB1FEF}"/>
                </a:ext>
              </a:extLst>
            </p:cNvPr>
            <p:cNvSpPr/>
            <p:nvPr userDrawn="1"/>
          </p:nvSpPr>
          <p:spPr>
            <a:xfrm rot="16200000">
              <a:off x="9621895" y="5144557"/>
              <a:ext cx="2782338" cy="239240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Picture Placeholder 2">
            <a:extLst>
              <a:ext uri="{FF2B5EF4-FFF2-40B4-BE49-F238E27FC236}">
                <a16:creationId xmlns:a16="http://schemas.microsoft.com/office/drawing/2014/main" id="{9A4FF353-E14A-4E70-8DBA-BD20A2154BAA}"/>
              </a:ext>
            </a:extLst>
          </p:cNvPr>
          <p:cNvSpPr>
            <a:spLocks noGrp="1"/>
          </p:cNvSpPr>
          <p:nvPr>
            <p:ph type="pic" sz="quarter" idx="22" hasCustomPrompt="1"/>
          </p:nvPr>
        </p:nvSpPr>
        <p:spPr>
          <a:xfrm>
            <a:off x="431201" y="302612"/>
            <a:ext cx="11352285" cy="3697538"/>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9301235"/>
              <a:gd name="connsiteY0" fmla="*/ 0 h 4461211"/>
              <a:gd name="connsiteX1" fmla="*/ 9301235 w 9301235"/>
              <a:gd name="connsiteY1" fmla="*/ 8625 h 4461211"/>
              <a:gd name="connsiteX2" fmla="*/ 9301235 w 9301235"/>
              <a:gd name="connsiteY2" fmla="*/ 4012709 h 4461211"/>
              <a:gd name="connsiteX3" fmla="*/ 8203952 w 9301235"/>
              <a:gd name="connsiteY3" fmla="*/ 4449407 h 4461211"/>
              <a:gd name="connsiteX4" fmla="*/ 2318012 w 9301235"/>
              <a:gd name="connsiteY4" fmla="*/ 4461211 h 4461211"/>
              <a:gd name="connsiteX5" fmla="*/ 0 w 9301235"/>
              <a:gd name="connsiteY5" fmla="*/ 0 h 4461211"/>
              <a:gd name="connsiteX0" fmla="*/ 0 w 9301235"/>
              <a:gd name="connsiteY0" fmla="*/ 0 h 4487133"/>
              <a:gd name="connsiteX1" fmla="*/ 9301235 w 9301235"/>
              <a:gd name="connsiteY1" fmla="*/ 8625 h 4487133"/>
              <a:gd name="connsiteX2" fmla="*/ 9301235 w 9301235"/>
              <a:gd name="connsiteY2" fmla="*/ 4012709 h 4487133"/>
              <a:gd name="connsiteX3" fmla="*/ 8203952 w 9301235"/>
              <a:gd name="connsiteY3" fmla="*/ 4449407 h 4487133"/>
              <a:gd name="connsiteX4" fmla="*/ 13557 w 9301235"/>
              <a:gd name="connsiteY4" fmla="*/ 4487133 h 4487133"/>
              <a:gd name="connsiteX5" fmla="*/ 0 w 9301235"/>
              <a:gd name="connsiteY5" fmla="*/ 0 h 4487133"/>
              <a:gd name="connsiteX0" fmla="*/ 0 w 9301235"/>
              <a:gd name="connsiteY0" fmla="*/ 0 h 4461211"/>
              <a:gd name="connsiteX1" fmla="*/ 9301235 w 9301235"/>
              <a:gd name="connsiteY1" fmla="*/ 8625 h 4461211"/>
              <a:gd name="connsiteX2" fmla="*/ 9301235 w 9301235"/>
              <a:gd name="connsiteY2" fmla="*/ 4012709 h 4461211"/>
              <a:gd name="connsiteX3" fmla="*/ 8203952 w 9301235"/>
              <a:gd name="connsiteY3" fmla="*/ 4449407 h 4461211"/>
              <a:gd name="connsiteX4" fmla="*/ 13557 w 9301235"/>
              <a:gd name="connsiteY4" fmla="*/ 4461211 h 4461211"/>
              <a:gd name="connsiteX5" fmla="*/ 0 w 9301235"/>
              <a:gd name="connsiteY5" fmla="*/ 0 h 4461211"/>
              <a:gd name="connsiteX0" fmla="*/ 0 w 9301235"/>
              <a:gd name="connsiteY0" fmla="*/ 0 h 4449407"/>
              <a:gd name="connsiteX1" fmla="*/ 9301235 w 9301235"/>
              <a:gd name="connsiteY1" fmla="*/ 8625 h 4449407"/>
              <a:gd name="connsiteX2" fmla="*/ 9301235 w 9301235"/>
              <a:gd name="connsiteY2" fmla="*/ 4012709 h 4449407"/>
              <a:gd name="connsiteX3" fmla="*/ 8203952 w 9301235"/>
              <a:gd name="connsiteY3" fmla="*/ 4449407 h 4449407"/>
              <a:gd name="connsiteX4" fmla="*/ 13557 w 9301235"/>
              <a:gd name="connsiteY4" fmla="*/ 4443929 h 4449407"/>
              <a:gd name="connsiteX5" fmla="*/ 0 w 9301235"/>
              <a:gd name="connsiteY5" fmla="*/ 0 h 4449407"/>
              <a:gd name="connsiteX0" fmla="*/ 0 w 9301235"/>
              <a:gd name="connsiteY0" fmla="*/ 789978 h 4440782"/>
              <a:gd name="connsiteX1" fmla="*/ 9301235 w 9301235"/>
              <a:gd name="connsiteY1" fmla="*/ 0 h 4440782"/>
              <a:gd name="connsiteX2" fmla="*/ 9301235 w 9301235"/>
              <a:gd name="connsiteY2" fmla="*/ 4004084 h 4440782"/>
              <a:gd name="connsiteX3" fmla="*/ 8203952 w 9301235"/>
              <a:gd name="connsiteY3" fmla="*/ 4440782 h 4440782"/>
              <a:gd name="connsiteX4" fmla="*/ 13557 w 9301235"/>
              <a:gd name="connsiteY4" fmla="*/ 4435304 h 4440782"/>
              <a:gd name="connsiteX5" fmla="*/ 0 w 9301235"/>
              <a:gd name="connsiteY5" fmla="*/ 789978 h 4440782"/>
              <a:gd name="connsiteX0" fmla="*/ 0 w 9313639"/>
              <a:gd name="connsiteY0" fmla="*/ 0 h 3650804"/>
              <a:gd name="connsiteX1" fmla="*/ 9313639 w 9313639"/>
              <a:gd name="connsiteY1" fmla="*/ 24439 h 3650804"/>
              <a:gd name="connsiteX2" fmla="*/ 9301235 w 9313639"/>
              <a:gd name="connsiteY2" fmla="*/ 3214106 h 3650804"/>
              <a:gd name="connsiteX3" fmla="*/ 8203952 w 9313639"/>
              <a:gd name="connsiteY3" fmla="*/ 3650804 h 3650804"/>
              <a:gd name="connsiteX4" fmla="*/ 13557 w 9313639"/>
              <a:gd name="connsiteY4" fmla="*/ 3645326 h 3650804"/>
              <a:gd name="connsiteX5" fmla="*/ 0 w 9313639"/>
              <a:gd name="connsiteY5" fmla="*/ 0 h 3650804"/>
              <a:gd name="connsiteX0" fmla="*/ 0 w 9313639"/>
              <a:gd name="connsiteY0" fmla="*/ 0 h 3634990"/>
              <a:gd name="connsiteX1" fmla="*/ 9313639 w 9313639"/>
              <a:gd name="connsiteY1" fmla="*/ 8625 h 3634990"/>
              <a:gd name="connsiteX2" fmla="*/ 9301235 w 9313639"/>
              <a:gd name="connsiteY2" fmla="*/ 3198292 h 3634990"/>
              <a:gd name="connsiteX3" fmla="*/ 8203952 w 9313639"/>
              <a:gd name="connsiteY3" fmla="*/ 3634990 h 3634990"/>
              <a:gd name="connsiteX4" fmla="*/ 13557 w 9313639"/>
              <a:gd name="connsiteY4" fmla="*/ 3629512 h 3634990"/>
              <a:gd name="connsiteX5" fmla="*/ 0 w 9313639"/>
              <a:gd name="connsiteY5" fmla="*/ 0 h 3634990"/>
              <a:gd name="connsiteX0" fmla="*/ 0 w 9313639"/>
              <a:gd name="connsiteY0" fmla="*/ 0 h 3627083"/>
              <a:gd name="connsiteX1" fmla="*/ 9313639 w 9313639"/>
              <a:gd name="connsiteY1" fmla="*/ 718 h 3627083"/>
              <a:gd name="connsiteX2" fmla="*/ 9301235 w 9313639"/>
              <a:gd name="connsiteY2" fmla="*/ 3190385 h 3627083"/>
              <a:gd name="connsiteX3" fmla="*/ 8203952 w 9313639"/>
              <a:gd name="connsiteY3" fmla="*/ 3627083 h 3627083"/>
              <a:gd name="connsiteX4" fmla="*/ 13557 w 9313639"/>
              <a:gd name="connsiteY4" fmla="*/ 3621605 h 3627083"/>
              <a:gd name="connsiteX5" fmla="*/ 0 w 9313639"/>
              <a:gd name="connsiteY5" fmla="*/ 0 h 3627083"/>
              <a:gd name="connsiteX0" fmla="*/ 0 w 9302428"/>
              <a:gd name="connsiteY0" fmla="*/ 0 h 3627083"/>
              <a:gd name="connsiteX1" fmla="*/ 9301235 w 9302428"/>
              <a:gd name="connsiteY1" fmla="*/ 718 h 3627083"/>
              <a:gd name="connsiteX2" fmla="*/ 9301235 w 9302428"/>
              <a:gd name="connsiteY2" fmla="*/ 3190385 h 3627083"/>
              <a:gd name="connsiteX3" fmla="*/ 8203952 w 9302428"/>
              <a:gd name="connsiteY3" fmla="*/ 3627083 h 3627083"/>
              <a:gd name="connsiteX4" fmla="*/ 13557 w 9302428"/>
              <a:gd name="connsiteY4" fmla="*/ 3621605 h 3627083"/>
              <a:gd name="connsiteX5" fmla="*/ 0 w 9302428"/>
              <a:gd name="connsiteY5" fmla="*/ 0 h 3627083"/>
              <a:gd name="connsiteX0" fmla="*/ 0 w 16931301"/>
              <a:gd name="connsiteY0" fmla="*/ 0 h 3666618"/>
              <a:gd name="connsiteX1" fmla="*/ 16930108 w 16931301"/>
              <a:gd name="connsiteY1" fmla="*/ 40253 h 3666618"/>
              <a:gd name="connsiteX2" fmla="*/ 16930108 w 16931301"/>
              <a:gd name="connsiteY2" fmla="*/ 3229920 h 3666618"/>
              <a:gd name="connsiteX3" fmla="*/ 15832825 w 16931301"/>
              <a:gd name="connsiteY3" fmla="*/ 3666618 h 3666618"/>
              <a:gd name="connsiteX4" fmla="*/ 7642430 w 16931301"/>
              <a:gd name="connsiteY4" fmla="*/ 3661140 h 3666618"/>
              <a:gd name="connsiteX5" fmla="*/ 0 w 16931301"/>
              <a:gd name="connsiteY5" fmla="*/ 0 h 3666618"/>
              <a:gd name="connsiteX0" fmla="*/ 11252 w 16942553"/>
              <a:gd name="connsiteY0" fmla="*/ 0 h 3669048"/>
              <a:gd name="connsiteX1" fmla="*/ 16941360 w 16942553"/>
              <a:gd name="connsiteY1" fmla="*/ 40253 h 3669048"/>
              <a:gd name="connsiteX2" fmla="*/ 16941360 w 16942553"/>
              <a:gd name="connsiteY2" fmla="*/ 3229920 h 3669048"/>
              <a:gd name="connsiteX3" fmla="*/ 15844077 w 16942553"/>
              <a:gd name="connsiteY3" fmla="*/ 3666618 h 3669048"/>
              <a:gd name="connsiteX4" fmla="*/ 0 w 16942553"/>
              <a:gd name="connsiteY4" fmla="*/ 3669048 h 3669048"/>
              <a:gd name="connsiteX5" fmla="*/ 11252 w 16942553"/>
              <a:gd name="connsiteY5" fmla="*/ 0 h 3669048"/>
              <a:gd name="connsiteX0" fmla="*/ 11252 w 16942553"/>
              <a:gd name="connsiteY0" fmla="*/ 0 h 3669048"/>
              <a:gd name="connsiteX1" fmla="*/ 16941359 w 16942553"/>
              <a:gd name="connsiteY1" fmla="*/ 719 h 3669048"/>
              <a:gd name="connsiteX2" fmla="*/ 16941360 w 16942553"/>
              <a:gd name="connsiteY2" fmla="*/ 3229920 h 3669048"/>
              <a:gd name="connsiteX3" fmla="*/ 15844077 w 16942553"/>
              <a:gd name="connsiteY3" fmla="*/ 3666618 h 3669048"/>
              <a:gd name="connsiteX4" fmla="*/ 0 w 16942553"/>
              <a:gd name="connsiteY4" fmla="*/ 3669048 h 3669048"/>
              <a:gd name="connsiteX5" fmla="*/ 11252 w 16942553"/>
              <a:gd name="connsiteY5" fmla="*/ 0 h 3669048"/>
              <a:gd name="connsiteX0" fmla="*/ 965 w 16944670"/>
              <a:gd name="connsiteY0" fmla="*/ 0 h 3669048"/>
              <a:gd name="connsiteX1" fmla="*/ 16943476 w 16944670"/>
              <a:gd name="connsiteY1" fmla="*/ 719 h 3669048"/>
              <a:gd name="connsiteX2" fmla="*/ 16943477 w 16944670"/>
              <a:gd name="connsiteY2" fmla="*/ 3229920 h 3669048"/>
              <a:gd name="connsiteX3" fmla="*/ 15846194 w 16944670"/>
              <a:gd name="connsiteY3" fmla="*/ 3666618 h 3669048"/>
              <a:gd name="connsiteX4" fmla="*/ 2117 w 16944670"/>
              <a:gd name="connsiteY4" fmla="*/ 3669048 h 3669048"/>
              <a:gd name="connsiteX5" fmla="*/ 965 w 16944670"/>
              <a:gd name="connsiteY5" fmla="*/ 0 h 3669048"/>
              <a:gd name="connsiteX0" fmla="*/ 17 w 16943722"/>
              <a:gd name="connsiteY0" fmla="*/ 0 h 3669048"/>
              <a:gd name="connsiteX1" fmla="*/ 16942528 w 16943722"/>
              <a:gd name="connsiteY1" fmla="*/ 719 h 3669048"/>
              <a:gd name="connsiteX2" fmla="*/ 16942529 w 16943722"/>
              <a:gd name="connsiteY2" fmla="*/ 3229920 h 3669048"/>
              <a:gd name="connsiteX3" fmla="*/ 15845246 w 16943722"/>
              <a:gd name="connsiteY3" fmla="*/ 3666618 h 3669048"/>
              <a:gd name="connsiteX4" fmla="*/ 621403 w 16943722"/>
              <a:gd name="connsiteY4" fmla="*/ 3669048 h 3669048"/>
              <a:gd name="connsiteX5" fmla="*/ 17 w 16943722"/>
              <a:gd name="connsiteY5" fmla="*/ 0 h 3669048"/>
              <a:gd name="connsiteX0" fmla="*/ 23656 w 16322319"/>
              <a:gd name="connsiteY0" fmla="*/ 0 h 3684861"/>
              <a:gd name="connsiteX1" fmla="*/ 16321125 w 16322319"/>
              <a:gd name="connsiteY1" fmla="*/ 16532 h 3684861"/>
              <a:gd name="connsiteX2" fmla="*/ 16321126 w 16322319"/>
              <a:gd name="connsiteY2" fmla="*/ 3245733 h 3684861"/>
              <a:gd name="connsiteX3" fmla="*/ 15223843 w 16322319"/>
              <a:gd name="connsiteY3" fmla="*/ 3682431 h 3684861"/>
              <a:gd name="connsiteX4" fmla="*/ 0 w 16322319"/>
              <a:gd name="connsiteY4" fmla="*/ 3684861 h 3684861"/>
              <a:gd name="connsiteX5" fmla="*/ 23656 w 16322319"/>
              <a:gd name="connsiteY5" fmla="*/ 0 h 3684861"/>
              <a:gd name="connsiteX0" fmla="*/ 11251 w 16322319"/>
              <a:gd name="connsiteY0" fmla="*/ 291839 h 3668329"/>
              <a:gd name="connsiteX1" fmla="*/ 16321125 w 16322319"/>
              <a:gd name="connsiteY1" fmla="*/ 0 h 3668329"/>
              <a:gd name="connsiteX2" fmla="*/ 16321126 w 16322319"/>
              <a:gd name="connsiteY2" fmla="*/ 3229201 h 3668329"/>
              <a:gd name="connsiteX3" fmla="*/ 15223843 w 16322319"/>
              <a:gd name="connsiteY3" fmla="*/ 3665899 h 3668329"/>
              <a:gd name="connsiteX4" fmla="*/ 0 w 16322319"/>
              <a:gd name="connsiteY4" fmla="*/ 3668329 h 3668329"/>
              <a:gd name="connsiteX5" fmla="*/ 11251 w 16322319"/>
              <a:gd name="connsiteY5" fmla="*/ 291839 h 3668329"/>
              <a:gd name="connsiteX0" fmla="*/ 11251 w 16322319"/>
              <a:gd name="connsiteY0" fmla="*/ 15096 h 3391586"/>
              <a:gd name="connsiteX1" fmla="*/ 16321125 w 16322319"/>
              <a:gd name="connsiteY1" fmla="*/ 0 h 3391586"/>
              <a:gd name="connsiteX2" fmla="*/ 16321126 w 16322319"/>
              <a:gd name="connsiteY2" fmla="*/ 2952458 h 3391586"/>
              <a:gd name="connsiteX3" fmla="*/ 15223843 w 16322319"/>
              <a:gd name="connsiteY3" fmla="*/ 3389156 h 3391586"/>
              <a:gd name="connsiteX4" fmla="*/ 0 w 16322319"/>
              <a:gd name="connsiteY4" fmla="*/ 3391586 h 3391586"/>
              <a:gd name="connsiteX5" fmla="*/ 11251 w 16322319"/>
              <a:gd name="connsiteY5" fmla="*/ 15096 h 3391586"/>
              <a:gd name="connsiteX0" fmla="*/ 11251 w 16322319"/>
              <a:gd name="connsiteY0" fmla="*/ 23003 h 3399493"/>
              <a:gd name="connsiteX1" fmla="*/ 16321125 w 16322319"/>
              <a:gd name="connsiteY1" fmla="*/ 0 h 3399493"/>
              <a:gd name="connsiteX2" fmla="*/ 16321126 w 16322319"/>
              <a:gd name="connsiteY2" fmla="*/ 2960365 h 3399493"/>
              <a:gd name="connsiteX3" fmla="*/ 15223843 w 16322319"/>
              <a:gd name="connsiteY3" fmla="*/ 3397063 h 3399493"/>
              <a:gd name="connsiteX4" fmla="*/ 0 w 16322319"/>
              <a:gd name="connsiteY4" fmla="*/ 3399493 h 3399493"/>
              <a:gd name="connsiteX5" fmla="*/ 11251 w 16322319"/>
              <a:gd name="connsiteY5" fmla="*/ 23003 h 3399493"/>
              <a:gd name="connsiteX0" fmla="*/ 11251 w 16322319"/>
              <a:gd name="connsiteY0" fmla="*/ 15096 h 3391586"/>
              <a:gd name="connsiteX1" fmla="*/ 16321125 w 16322319"/>
              <a:gd name="connsiteY1" fmla="*/ 0 h 3391586"/>
              <a:gd name="connsiteX2" fmla="*/ 16321126 w 16322319"/>
              <a:gd name="connsiteY2" fmla="*/ 2952458 h 3391586"/>
              <a:gd name="connsiteX3" fmla="*/ 15223843 w 16322319"/>
              <a:gd name="connsiteY3" fmla="*/ 3389156 h 3391586"/>
              <a:gd name="connsiteX4" fmla="*/ 0 w 16322319"/>
              <a:gd name="connsiteY4" fmla="*/ 3391586 h 3391586"/>
              <a:gd name="connsiteX5" fmla="*/ 11251 w 16322319"/>
              <a:gd name="connsiteY5" fmla="*/ 15096 h 3391586"/>
              <a:gd name="connsiteX0" fmla="*/ 965 w 16324437"/>
              <a:gd name="connsiteY0" fmla="*/ 15096 h 3391586"/>
              <a:gd name="connsiteX1" fmla="*/ 16323243 w 16324437"/>
              <a:gd name="connsiteY1" fmla="*/ 0 h 3391586"/>
              <a:gd name="connsiteX2" fmla="*/ 16323244 w 16324437"/>
              <a:gd name="connsiteY2" fmla="*/ 2952458 h 3391586"/>
              <a:gd name="connsiteX3" fmla="*/ 15225961 w 16324437"/>
              <a:gd name="connsiteY3" fmla="*/ 3389156 h 3391586"/>
              <a:gd name="connsiteX4" fmla="*/ 2118 w 16324437"/>
              <a:gd name="connsiteY4" fmla="*/ 3391586 h 3391586"/>
              <a:gd name="connsiteX5" fmla="*/ 965 w 16324437"/>
              <a:gd name="connsiteY5" fmla="*/ 15096 h 3391586"/>
              <a:gd name="connsiteX0" fmla="*/ 965 w 16324437"/>
              <a:gd name="connsiteY0" fmla="*/ 15096 h 3389156"/>
              <a:gd name="connsiteX1" fmla="*/ 16323243 w 16324437"/>
              <a:gd name="connsiteY1" fmla="*/ 0 h 3389156"/>
              <a:gd name="connsiteX2" fmla="*/ 16323244 w 16324437"/>
              <a:gd name="connsiteY2" fmla="*/ 2952458 h 3389156"/>
              <a:gd name="connsiteX3" fmla="*/ 15225961 w 16324437"/>
              <a:gd name="connsiteY3" fmla="*/ 3389156 h 3389156"/>
              <a:gd name="connsiteX4" fmla="*/ 2118 w 16324437"/>
              <a:gd name="connsiteY4" fmla="*/ 3375772 h 3389156"/>
              <a:gd name="connsiteX5" fmla="*/ 965 w 16324437"/>
              <a:gd name="connsiteY5" fmla="*/ 15096 h 338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4437" h="3389156">
                <a:moveTo>
                  <a:pt x="965" y="15096"/>
                </a:moveTo>
                <a:lnTo>
                  <a:pt x="16323243" y="0"/>
                </a:lnTo>
                <a:cubicBezTo>
                  <a:pt x="16319108" y="1063222"/>
                  <a:pt x="16327379" y="1889236"/>
                  <a:pt x="16323244" y="2952458"/>
                </a:cubicBezTo>
                <a:lnTo>
                  <a:pt x="15225961" y="3389156"/>
                </a:lnTo>
                <a:lnTo>
                  <a:pt x="2118" y="3375772"/>
                </a:lnTo>
                <a:cubicBezTo>
                  <a:pt x="5869" y="2152756"/>
                  <a:pt x="-2786" y="1238112"/>
                  <a:pt x="965" y="15096"/>
                </a:cubicBezTo>
                <a:close/>
              </a:path>
            </a:pathLst>
          </a:custGeom>
          <a:solidFill>
            <a:schemeClr val="bg2"/>
          </a:solidFill>
        </p:spPr>
        <p:txBody>
          <a:bodyPr anchor="b"/>
          <a:lstStyle>
            <a:lvl1pPr marL="0" indent="0" algn="ctr">
              <a:lnSpc>
                <a:spcPct val="100000"/>
              </a:lnSpc>
              <a:spcBef>
                <a:spcPts val="0"/>
              </a:spcBef>
              <a:buNone/>
              <a:defRPr sz="1400" i="1" baseline="0">
                <a:latin typeface="Arial" panose="020B0604020202020204" pitchFamily="34" charset="0"/>
                <a:cs typeface="Arial" panose="020B0604020202020204" pitchFamily="34" charset="0"/>
              </a:defRPr>
            </a:lvl1pPr>
          </a:lstStyle>
          <a:p>
            <a:r>
              <a:rPr lang="en-GB"/>
              <a:t>To place an image, click the picture icon or drag and drop an image.  </a:t>
            </a:r>
            <a:br>
              <a:rPr lang="en-GB"/>
            </a:br>
            <a:r>
              <a:rPr lang="en-GB"/>
              <a:t>Do not paste an image here.</a:t>
            </a:r>
          </a:p>
        </p:txBody>
      </p:sp>
    </p:spTree>
    <p:extLst>
      <p:ext uri="{BB962C8B-B14F-4D97-AF65-F5344CB8AC3E}">
        <p14:creationId xmlns:p14="http://schemas.microsoft.com/office/powerpoint/2010/main" val="317871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rge image with text_8">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BEE0883-3C80-40AE-B37B-F72DE1C49F21}"/>
              </a:ext>
            </a:extLst>
          </p:cNvPr>
          <p:cNvSpPr>
            <a:spLocks noGrp="1"/>
          </p:cNvSpPr>
          <p:nvPr>
            <p:ph type="body" sz="quarter" idx="29"/>
          </p:nvPr>
        </p:nvSpPr>
        <p:spPr>
          <a:xfrm>
            <a:off x="6645731" y="1953416"/>
            <a:ext cx="5203777" cy="4331717"/>
          </a:xfrm>
          <a:prstGeom prst="rect">
            <a:avLst/>
          </a:prstGeom>
        </p:spPr>
        <p:txBody>
          <a:bodyPr/>
          <a:lstStyle>
            <a:lvl1pPr algn="r">
              <a:lnSpc>
                <a:spcPct val="100000"/>
              </a:lnSpc>
              <a:defRPr sz="1600">
                <a:solidFill>
                  <a:srgbClr val="181C19"/>
                </a:solidFill>
                <a:latin typeface="Arial" panose="020B0604020202020204" pitchFamily="34" charset="0"/>
                <a:cs typeface="Arial" panose="020B0604020202020204" pitchFamily="34" charset="0"/>
              </a:defRPr>
            </a:lvl1pPr>
            <a:lvl2pPr algn="r">
              <a:lnSpc>
                <a:spcPct val="100000"/>
              </a:lnSpc>
              <a:defRPr sz="1400">
                <a:solidFill>
                  <a:srgbClr val="181C19"/>
                </a:solidFill>
                <a:latin typeface="Arial" panose="020B0604020202020204" pitchFamily="34" charset="0"/>
                <a:cs typeface="Arial" panose="020B0604020202020204" pitchFamily="34" charset="0"/>
              </a:defRPr>
            </a:lvl2pPr>
            <a:lvl3pPr algn="r">
              <a:lnSpc>
                <a:spcPct val="100000"/>
              </a:lnSpc>
              <a:defRPr sz="1200">
                <a:solidFill>
                  <a:srgbClr val="181C19"/>
                </a:solidFill>
                <a:latin typeface="Arial" panose="020B0604020202020204" pitchFamily="34" charset="0"/>
                <a:cs typeface="Arial" panose="020B0604020202020204" pitchFamily="34" charset="0"/>
              </a:defRPr>
            </a:lvl3pPr>
            <a:lvl4pPr algn="r">
              <a:lnSpc>
                <a:spcPct val="100000"/>
              </a:lnSpc>
              <a:defRPr sz="1100">
                <a:solidFill>
                  <a:srgbClr val="181C19"/>
                </a:solidFill>
                <a:latin typeface="Arial" panose="020B0604020202020204" pitchFamily="34" charset="0"/>
                <a:cs typeface="Arial" panose="020B0604020202020204" pitchFamily="34" charset="0"/>
              </a:defRPr>
            </a:lvl4pPr>
            <a:lvl5pPr algn="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5690B1C7-9061-42EB-957C-17AA8C7EFF23}"/>
              </a:ext>
            </a:extLst>
          </p:cNvPr>
          <p:cNvSpPr>
            <a:spLocks noGrp="1"/>
          </p:cNvSpPr>
          <p:nvPr>
            <p:ph type="pic" sz="quarter" idx="22" hasCustomPrompt="1"/>
          </p:nvPr>
        </p:nvSpPr>
        <p:spPr>
          <a:xfrm>
            <a:off x="142875" y="895222"/>
            <a:ext cx="6207125" cy="5398158"/>
          </a:xfrm>
          <a:custGeom>
            <a:avLst/>
            <a:gdLst>
              <a:gd name="connsiteX0" fmla="*/ 0 w 6305550"/>
              <a:gd name="connsiteY0" fmla="*/ 0 h 5475288"/>
              <a:gd name="connsiteX1" fmla="*/ 6305550 w 6305550"/>
              <a:gd name="connsiteY1" fmla="*/ 0 h 5475288"/>
              <a:gd name="connsiteX2" fmla="*/ 6305550 w 6305550"/>
              <a:gd name="connsiteY2" fmla="*/ 5475288 h 5475288"/>
              <a:gd name="connsiteX3" fmla="*/ 0 w 6305550"/>
              <a:gd name="connsiteY3" fmla="*/ 5475288 h 5475288"/>
              <a:gd name="connsiteX4" fmla="*/ 0 w 6305550"/>
              <a:gd name="connsiteY4" fmla="*/ 0 h 5475288"/>
              <a:gd name="connsiteX0" fmla="*/ 0 w 6305550"/>
              <a:gd name="connsiteY0" fmla="*/ 0 h 5483755"/>
              <a:gd name="connsiteX1" fmla="*/ 6305550 w 6305550"/>
              <a:gd name="connsiteY1" fmla="*/ 0 h 5483755"/>
              <a:gd name="connsiteX2" fmla="*/ 6305550 w 6305550"/>
              <a:gd name="connsiteY2" fmla="*/ 5475288 h 5483755"/>
              <a:gd name="connsiteX3" fmla="*/ 3175000 w 6305550"/>
              <a:gd name="connsiteY3" fmla="*/ 5483755 h 5483755"/>
              <a:gd name="connsiteX4" fmla="*/ 0 w 6305550"/>
              <a:gd name="connsiteY4" fmla="*/ 0 h 5483755"/>
              <a:gd name="connsiteX0" fmla="*/ 0 w 6305550"/>
              <a:gd name="connsiteY0" fmla="*/ 0 h 5483755"/>
              <a:gd name="connsiteX1" fmla="*/ 6305550 w 6305550"/>
              <a:gd name="connsiteY1" fmla="*/ 0 h 5483755"/>
              <a:gd name="connsiteX2" fmla="*/ 3175000 w 6305550"/>
              <a:gd name="connsiteY2" fmla="*/ 5483755 h 5483755"/>
              <a:gd name="connsiteX3" fmla="*/ 0 w 6305550"/>
              <a:gd name="connsiteY3" fmla="*/ 0 h 5483755"/>
            </a:gdLst>
            <a:ahLst/>
            <a:cxnLst>
              <a:cxn ang="0">
                <a:pos x="connsiteX0" y="connsiteY0"/>
              </a:cxn>
              <a:cxn ang="0">
                <a:pos x="connsiteX1" y="connsiteY1"/>
              </a:cxn>
              <a:cxn ang="0">
                <a:pos x="connsiteX2" y="connsiteY2"/>
              </a:cxn>
              <a:cxn ang="0">
                <a:pos x="connsiteX3" y="connsiteY3"/>
              </a:cxn>
            </a:cxnLst>
            <a:rect l="l" t="t" r="r" b="b"/>
            <a:pathLst>
              <a:path w="6305550" h="5483755">
                <a:moveTo>
                  <a:pt x="0" y="0"/>
                </a:moveTo>
                <a:lnTo>
                  <a:pt x="6305550" y="0"/>
                </a:lnTo>
                <a:lnTo>
                  <a:pt x="3175000" y="5483755"/>
                </a:lnTo>
                <a:lnTo>
                  <a:pt x="0" y="0"/>
                </a:lnTo>
                <a:close/>
              </a:path>
            </a:pathLst>
          </a:custGeom>
          <a:solidFill>
            <a:schemeClr val="bg2"/>
          </a:solidFill>
        </p:spPr>
        <p:txBody>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r>
              <a:rPr lang="en-ZA"/>
              <a:t> To add an image click on the Picture icon. </a:t>
            </a:r>
            <a:br>
              <a:rPr lang="en-ZA"/>
            </a:br>
            <a:r>
              <a:rPr lang="en-ZA"/>
              <a:t>                  Do not copy &amp; paste images here!</a:t>
            </a:r>
            <a:endParaRPr lang="en-US"/>
          </a:p>
        </p:txBody>
      </p:sp>
      <p:sp>
        <p:nvSpPr>
          <p:cNvPr id="2" name="Isosceles Triangle 1">
            <a:extLst>
              <a:ext uri="{FF2B5EF4-FFF2-40B4-BE49-F238E27FC236}">
                <a16:creationId xmlns:a16="http://schemas.microsoft.com/office/drawing/2014/main" id="{8DF2357F-32A2-4893-AE48-307814350449}"/>
              </a:ext>
            </a:extLst>
          </p:cNvPr>
          <p:cNvSpPr/>
          <p:nvPr userDrawn="1"/>
        </p:nvSpPr>
        <p:spPr>
          <a:xfrm>
            <a:off x="340945" y="3088935"/>
            <a:ext cx="3701066" cy="3196198"/>
          </a:xfrm>
          <a:prstGeom prst="triangl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79DB83A-75B1-4F29-B27C-D27A2C5D5E89}"/>
              </a:ext>
            </a:extLst>
          </p:cNvPr>
          <p:cNvSpPr/>
          <p:nvPr userDrawn="1"/>
        </p:nvSpPr>
        <p:spPr>
          <a:xfrm flipV="1">
            <a:off x="2304980" y="3079229"/>
            <a:ext cx="3701066" cy="3196198"/>
          </a:xfrm>
          <a:prstGeom prst="triangl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77B275-65BC-4649-ACD1-9D17736EADB2}"/>
              </a:ext>
            </a:extLst>
          </p:cNvPr>
          <p:cNvSpPr/>
          <p:nvPr userDrawn="1"/>
        </p:nvSpPr>
        <p:spPr>
          <a:xfrm>
            <a:off x="-1779" y="0"/>
            <a:ext cx="545243" cy="61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0">
            <a:extLst>
              <a:ext uri="{FF2B5EF4-FFF2-40B4-BE49-F238E27FC236}">
                <a16:creationId xmlns:a16="http://schemas.microsoft.com/office/drawing/2014/main" id="{58DDF651-2BFC-4768-8FFA-4CA05AA0A74D}"/>
              </a:ext>
            </a:extLst>
          </p:cNvPr>
          <p:cNvSpPr>
            <a:spLocks noGrp="1"/>
          </p:cNvSpPr>
          <p:nvPr>
            <p:ph type="body" sz="quarter" idx="18" hasCustomPrompt="1"/>
          </p:nvPr>
        </p:nvSpPr>
        <p:spPr>
          <a:xfrm>
            <a:off x="6649539" y="808876"/>
            <a:ext cx="5199969" cy="536630"/>
          </a:xfrm>
          <a:prstGeom prst="rect">
            <a:avLst/>
          </a:prstGeom>
        </p:spPr>
        <p:txBody>
          <a:bodyPr lIns="0" rIns="0" bIns="0" anchor="t">
            <a:noAutofit/>
          </a:bodyPr>
          <a:lstStyle>
            <a:lvl1pPr marL="0" indent="0" algn="r">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4" name="Text Placeholder 20">
            <a:extLst>
              <a:ext uri="{FF2B5EF4-FFF2-40B4-BE49-F238E27FC236}">
                <a16:creationId xmlns:a16="http://schemas.microsoft.com/office/drawing/2014/main" id="{7B3EA9E3-7549-4864-BD69-BB17AA3D9F77}"/>
              </a:ext>
            </a:extLst>
          </p:cNvPr>
          <p:cNvSpPr>
            <a:spLocks noGrp="1"/>
          </p:cNvSpPr>
          <p:nvPr>
            <p:ph type="body" sz="quarter" idx="19" hasCustomPrompt="1"/>
          </p:nvPr>
        </p:nvSpPr>
        <p:spPr>
          <a:xfrm>
            <a:off x="6649543" y="1345505"/>
            <a:ext cx="5199977" cy="430187"/>
          </a:xfrm>
          <a:prstGeom prst="rect">
            <a:avLst/>
          </a:prstGeom>
        </p:spPr>
        <p:txBody>
          <a:bodyPr lIns="0" rIns="0" anchor="t">
            <a:normAutofit/>
          </a:bodyPr>
          <a:lstStyle>
            <a:lvl1pPr marL="0" indent="0" algn="r">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16" name="Google Shape;105;p9" descr="zLogo.emf">
            <a:extLst>
              <a:ext uri="{FF2B5EF4-FFF2-40B4-BE49-F238E27FC236}">
                <a16:creationId xmlns:a16="http://schemas.microsoft.com/office/drawing/2014/main" id="{75CA378D-4144-4060-93FC-325669E4D202}"/>
              </a:ext>
            </a:extLst>
          </p:cNvPr>
          <p:cNvPicPr preferRelativeResize="0"/>
          <p:nvPr userDrawn="1"/>
        </p:nvPicPr>
        <p:blipFill rotWithShape="1">
          <a:blip r:embed="rId2">
            <a:alphaModFix/>
          </a:blip>
          <a:srcRect/>
          <a:stretch/>
        </p:blipFill>
        <p:spPr>
          <a:xfrm>
            <a:off x="10531863" y="150898"/>
            <a:ext cx="1295741" cy="323936"/>
          </a:xfrm>
          <a:prstGeom prst="rect">
            <a:avLst/>
          </a:prstGeom>
          <a:noFill/>
          <a:ln>
            <a:noFill/>
          </a:ln>
        </p:spPr>
      </p:pic>
    </p:spTree>
    <p:extLst>
      <p:ext uri="{BB962C8B-B14F-4D97-AF65-F5344CB8AC3E}">
        <p14:creationId xmlns:p14="http://schemas.microsoft.com/office/powerpoint/2010/main" val="1118566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image with text_9">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47D08667-549C-4DB6-99EE-5B31A59097F1}"/>
              </a:ext>
            </a:extLst>
          </p:cNvPr>
          <p:cNvSpPr>
            <a:spLocks noGrp="1"/>
          </p:cNvSpPr>
          <p:nvPr>
            <p:ph type="body" sz="quarter" idx="29"/>
          </p:nvPr>
        </p:nvSpPr>
        <p:spPr>
          <a:xfrm>
            <a:off x="4694549" y="1953416"/>
            <a:ext cx="7154960" cy="4331717"/>
          </a:xfrm>
          <a:prstGeom prst="rect">
            <a:avLst/>
          </a:prstGeom>
        </p:spPr>
        <p:txBody>
          <a:bodyPr/>
          <a:lstStyle>
            <a:lvl1pPr algn="l">
              <a:lnSpc>
                <a:spcPct val="100000"/>
              </a:lnSpc>
              <a:defRPr sz="1600">
                <a:solidFill>
                  <a:srgbClr val="181C19"/>
                </a:solidFill>
                <a:latin typeface="Arial" panose="020B0604020202020204" pitchFamily="34" charset="0"/>
                <a:cs typeface="Arial" panose="020B0604020202020204" pitchFamily="34" charset="0"/>
              </a:defRPr>
            </a:lvl1pPr>
            <a:lvl2pPr algn="l">
              <a:lnSpc>
                <a:spcPct val="100000"/>
              </a:lnSpc>
              <a:defRPr sz="1400">
                <a:solidFill>
                  <a:srgbClr val="181C19"/>
                </a:solidFill>
                <a:latin typeface="Arial" panose="020B0604020202020204" pitchFamily="34" charset="0"/>
                <a:cs typeface="Arial" panose="020B0604020202020204" pitchFamily="34" charset="0"/>
              </a:defRPr>
            </a:lvl2pPr>
            <a:lvl3pPr algn="l">
              <a:lnSpc>
                <a:spcPct val="100000"/>
              </a:lnSpc>
              <a:defRPr sz="1200">
                <a:solidFill>
                  <a:srgbClr val="181C19"/>
                </a:solidFill>
                <a:latin typeface="Arial" panose="020B0604020202020204" pitchFamily="34" charset="0"/>
                <a:cs typeface="Arial" panose="020B0604020202020204" pitchFamily="34" charset="0"/>
              </a:defRPr>
            </a:lvl3pPr>
            <a:lvl4pPr algn="l">
              <a:lnSpc>
                <a:spcPct val="100000"/>
              </a:lnSpc>
              <a:defRPr sz="1100">
                <a:solidFill>
                  <a:srgbClr val="181C19"/>
                </a:solidFill>
                <a:latin typeface="Arial" panose="020B0604020202020204" pitchFamily="34" charset="0"/>
                <a:cs typeface="Arial" panose="020B0604020202020204" pitchFamily="34" charset="0"/>
              </a:defRPr>
            </a:lvl4pPr>
            <a:lvl5pPr algn="l">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Isosceles Triangle 6">
            <a:extLst>
              <a:ext uri="{FF2B5EF4-FFF2-40B4-BE49-F238E27FC236}">
                <a16:creationId xmlns:a16="http://schemas.microsoft.com/office/drawing/2014/main" id="{AF4EA139-167E-4C0B-A883-B6FC6845E70B}"/>
              </a:ext>
            </a:extLst>
          </p:cNvPr>
          <p:cNvSpPr/>
          <p:nvPr userDrawn="1"/>
        </p:nvSpPr>
        <p:spPr>
          <a:xfrm rot="5400000" flipH="1">
            <a:off x="541993" y="-570759"/>
            <a:ext cx="1521132" cy="2622379"/>
          </a:xfrm>
          <a:custGeom>
            <a:avLst/>
            <a:gdLst>
              <a:gd name="connsiteX0" fmla="*/ 0 w 3094027"/>
              <a:gd name="connsiteY0" fmla="*/ 2671966 h 2671966"/>
              <a:gd name="connsiteX1" fmla="*/ 1547014 w 3094027"/>
              <a:gd name="connsiteY1" fmla="*/ 0 h 2671966"/>
              <a:gd name="connsiteX2" fmla="*/ 3094027 w 3094027"/>
              <a:gd name="connsiteY2" fmla="*/ 2671966 h 2671966"/>
              <a:gd name="connsiteX3" fmla="*/ 0 w 3094027"/>
              <a:gd name="connsiteY3" fmla="*/ 2671966 h 2671966"/>
              <a:gd name="connsiteX0" fmla="*/ 0 w 1547014"/>
              <a:gd name="connsiteY0" fmla="*/ 2671966 h 2689221"/>
              <a:gd name="connsiteX1" fmla="*/ 1547014 w 1547014"/>
              <a:gd name="connsiteY1" fmla="*/ 0 h 2689221"/>
              <a:gd name="connsiteX2" fmla="*/ 1135830 w 1547014"/>
              <a:gd name="connsiteY2" fmla="*/ 2689221 h 2689221"/>
              <a:gd name="connsiteX3" fmla="*/ 0 w 1547014"/>
              <a:gd name="connsiteY3" fmla="*/ 2671966 h 2689221"/>
              <a:gd name="connsiteX0" fmla="*/ 0 w 1549898"/>
              <a:gd name="connsiteY0" fmla="*/ 2671966 h 2671971"/>
              <a:gd name="connsiteX1" fmla="*/ 1547014 w 1549898"/>
              <a:gd name="connsiteY1" fmla="*/ 0 h 2671971"/>
              <a:gd name="connsiteX2" fmla="*/ 1549898 w 1549898"/>
              <a:gd name="connsiteY2" fmla="*/ 2671971 h 2671971"/>
              <a:gd name="connsiteX3" fmla="*/ 0 w 1549898"/>
              <a:gd name="connsiteY3" fmla="*/ 2671966 h 2671971"/>
            </a:gdLst>
            <a:ahLst/>
            <a:cxnLst>
              <a:cxn ang="0">
                <a:pos x="connsiteX0" y="connsiteY0"/>
              </a:cxn>
              <a:cxn ang="0">
                <a:pos x="connsiteX1" y="connsiteY1"/>
              </a:cxn>
              <a:cxn ang="0">
                <a:pos x="connsiteX2" y="connsiteY2"/>
              </a:cxn>
              <a:cxn ang="0">
                <a:pos x="connsiteX3" y="connsiteY3"/>
              </a:cxn>
            </a:cxnLst>
            <a:rect l="l" t="t" r="r" b="b"/>
            <a:pathLst>
              <a:path w="1549898" h="2671971">
                <a:moveTo>
                  <a:pt x="0" y="2671966"/>
                </a:moveTo>
                <a:lnTo>
                  <a:pt x="1547014" y="0"/>
                </a:lnTo>
                <a:cubicBezTo>
                  <a:pt x="1547975" y="890657"/>
                  <a:pt x="1548937" y="1781314"/>
                  <a:pt x="1549898" y="2671971"/>
                </a:cubicBezTo>
                <a:lnTo>
                  <a:pt x="0" y="2671966"/>
                </a:lnTo>
                <a:close/>
              </a:path>
            </a:pathLst>
          </a:custGeom>
          <a:solidFill>
            <a:srgbClr val="6DC9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BEF5EE8-67A9-4CCC-B2B5-D3C76048E08B}"/>
              </a:ext>
            </a:extLst>
          </p:cNvPr>
          <p:cNvGrpSpPr/>
          <p:nvPr userDrawn="1"/>
        </p:nvGrpSpPr>
        <p:grpSpPr>
          <a:xfrm rot="10800000">
            <a:off x="-38693" y="-20889"/>
            <a:ext cx="2691127" cy="1548523"/>
            <a:chOff x="9509516" y="4830792"/>
            <a:chExt cx="2691127" cy="1548523"/>
          </a:xfrm>
        </p:grpSpPr>
        <p:sp>
          <p:nvSpPr>
            <p:cNvPr id="14" name="Isosceles Triangle 10">
              <a:extLst>
                <a:ext uri="{FF2B5EF4-FFF2-40B4-BE49-F238E27FC236}">
                  <a16:creationId xmlns:a16="http://schemas.microsoft.com/office/drawing/2014/main" id="{BC107BD8-9DC5-4DFD-8E8E-C71F75E5FA07}"/>
                </a:ext>
              </a:extLst>
            </p:cNvPr>
            <p:cNvSpPr/>
            <p:nvPr userDrawn="1"/>
          </p:nvSpPr>
          <p:spPr>
            <a:xfrm rot="16200000">
              <a:off x="10080721" y="4259587"/>
              <a:ext cx="1548523" cy="2690933"/>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 name="connsiteX0" fmla="*/ 74518 w 2075698"/>
                <a:gd name="connsiteY0" fmla="*/ 3556782 h 3556782"/>
                <a:gd name="connsiteX1" fmla="*/ 30 w 2075698"/>
                <a:gd name="connsiteY1" fmla="*/ 0 h 3556782"/>
                <a:gd name="connsiteX2" fmla="*/ 2075698 w 2075698"/>
                <a:gd name="connsiteY2" fmla="*/ 3556779 h 3556782"/>
                <a:gd name="connsiteX3" fmla="*/ 74518 w 2075698"/>
                <a:gd name="connsiteY3" fmla="*/ 3556782 h 3556782"/>
                <a:gd name="connsiteX0" fmla="*/ 40334 w 2041514"/>
                <a:gd name="connsiteY0" fmla="*/ 3556785 h 3556785"/>
                <a:gd name="connsiteX1" fmla="*/ 52 w 2041514"/>
                <a:gd name="connsiteY1" fmla="*/ 0 h 3556785"/>
                <a:gd name="connsiteX2" fmla="*/ 2041514 w 2041514"/>
                <a:gd name="connsiteY2" fmla="*/ 3556782 h 3556785"/>
                <a:gd name="connsiteX3" fmla="*/ 40334 w 2041514"/>
                <a:gd name="connsiteY3" fmla="*/ 3556785 h 3556785"/>
                <a:gd name="connsiteX0" fmla="*/ 17587 w 2041568"/>
                <a:gd name="connsiteY0" fmla="*/ 3545387 h 3556782"/>
                <a:gd name="connsiteX1" fmla="*/ 106 w 2041568"/>
                <a:gd name="connsiteY1" fmla="*/ 0 h 3556782"/>
                <a:gd name="connsiteX2" fmla="*/ 2041568 w 2041568"/>
                <a:gd name="connsiteY2" fmla="*/ 3556782 h 3556782"/>
                <a:gd name="connsiteX3" fmla="*/ 17587 w 2041568"/>
                <a:gd name="connsiteY3" fmla="*/ 3545387 h 3556782"/>
                <a:gd name="connsiteX0" fmla="*/ 0 w 2046784"/>
                <a:gd name="connsiteY0" fmla="*/ 3545387 h 3556782"/>
                <a:gd name="connsiteX1" fmla="*/ 5322 w 2046784"/>
                <a:gd name="connsiteY1" fmla="*/ 0 h 3556782"/>
                <a:gd name="connsiteX2" fmla="*/ 2046784 w 2046784"/>
                <a:gd name="connsiteY2" fmla="*/ 3556782 h 3556782"/>
                <a:gd name="connsiteX3" fmla="*/ 0 w 2046784"/>
                <a:gd name="connsiteY3" fmla="*/ 3545387 h 3556782"/>
              </a:gdLst>
              <a:ahLst/>
              <a:cxnLst>
                <a:cxn ang="0">
                  <a:pos x="connsiteX0" y="connsiteY0"/>
                </a:cxn>
                <a:cxn ang="0">
                  <a:pos x="connsiteX1" y="connsiteY1"/>
                </a:cxn>
                <a:cxn ang="0">
                  <a:pos x="connsiteX2" y="connsiteY2"/>
                </a:cxn>
                <a:cxn ang="0">
                  <a:pos x="connsiteX3" y="connsiteY3"/>
                </a:cxn>
              </a:cxnLst>
              <a:rect l="l" t="t" r="r" b="b"/>
              <a:pathLst>
                <a:path w="2046784" h="3556782">
                  <a:moveTo>
                    <a:pt x="0" y="3545387"/>
                  </a:moveTo>
                  <a:cubicBezTo>
                    <a:pt x="1777" y="2359794"/>
                    <a:pt x="3545" y="1185593"/>
                    <a:pt x="5322" y="0"/>
                  </a:cubicBezTo>
                  <a:lnTo>
                    <a:pt x="2046784" y="3556782"/>
                  </a:lnTo>
                  <a:lnTo>
                    <a:pt x="0" y="35453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1">
              <a:extLst>
                <a:ext uri="{FF2B5EF4-FFF2-40B4-BE49-F238E27FC236}">
                  <a16:creationId xmlns:a16="http://schemas.microsoft.com/office/drawing/2014/main" id="{2843FD13-1AD4-460B-941F-75EF0CA06A9B}"/>
                </a:ext>
              </a:extLst>
            </p:cNvPr>
            <p:cNvSpPr/>
            <p:nvPr userDrawn="1"/>
          </p:nvSpPr>
          <p:spPr>
            <a:xfrm rot="16200000">
              <a:off x="10261966" y="4435472"/>
              <a:ext cx="1415929" cy="2461424"/>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1924498"/>
                <a:gd name="connsiteY0" fmla="*/ 3263675 h 3263675"/>
                <a:gd name="connsiteX1" fmla="*/ 16478 w 1924498"/>
                <a:gd name="connsiteY1" fmla="*/ 0 h 3263675"/>
                <a:gd name="connsiteX2" fmla="*/ 1924498 w 1924498"/>
                <a:gd name="connsiteY2" fmla="*/ 3263660 h 3263675"/>
                <a:gd name="connsiteX3" fmla="*/ -1 w 1924498"/>
                <a:gd name="connsiteY3" fmla="*/ 3263675 h 3263675"/>
                <a:gd name="connsiteX0" fmla="*/ 0 w 1924499"/>
                <a:gd name="connsiteY0" fmla="*/ 3275442 h 3275442"/>
                <a:gd name="connsiteX1" fmla="*/ 4710 w 1924499"/>
                <a:gd name="connsiteY1" fmla="*/ 0 h 3275442"/>
                <a:gd name="connsiteX2" fmla="*/ 1924499 w 1924499"/>
                <a:gd name="connsiteY2" fmla="*/ 3275427 h 3275442"/>
                <a:gd name="connsiteX3" fmla="*/ 0 w 1924499"/>
                <a:gd name="connsiteY3" fmla="*/ 3275442 h 3275442"/>
                <a:gd name="connsiteX0" fmla="*/ 0 w 1924499"/>
                <a:gd name="connsiteY0" fmla="*/ 3322518 h 3322518"/>
                <a:gd name="connsiteX1" fmla="*/ 4710 w 1924499"/>
                <a:gd name="connsiteY1" fmla="*/ 0 h 3322518"/>
                <a:gd name="connsiteX2" fmla="*/ 1924499 w 1924499"/>
                <a:gd name="connsiteY2" fmla="*/ 3322503 h 3322518"/>
                <a:gd name="connsiteX3" fmla="*/ 0 w 1924499"/>
                <a:gd name="connsiteY3" fmla="*/ 3322518 h 3322518"/>
                <a:gd name="connsiteX0" fmla="*/ 0 w 1924499"/>
                <a:gd name="connsiteY0" fmla="*/ 3369590 h 3369590"/>
                <a:gd name="connsiteX1" fmla="*/ 4711 w 1924499"/>
                <a:gd name="connsiteY1" fmla="*/ 0 h 3369590"/>
                <a:gd name="connsiteX2" fmla="*/ 1924499 w 1924499"/>
                <a:gd name="connsiteY2" fmla="*/ 3369575 h 3369590"/>
                <a:gd name="connsiteX3" fmla="*/ 0 w 1924499"/>
                <a:gd name="connsiteY3" fmla="*/ 3369590 h 3369590"/>
                <a:gd name="connsiteX0" fmla="*/ 0 w 1924499"/>
                <a:gd name="connsiteY0" fmla="*/ 3369590 h 3369590"/>
                <a:gd name="connsiteX1" fmla="*/ 4711 w 1924499"/>
                <a:gd name="connsiteY1" fmla="*/ 0 h 3369590"/>
                <a:gd name="connsiteX2" fmla="*/ 1924499 w 1924499"/>
                <a:gd name="connsiteY2" fmla="*/ 3369575 h 3369590"/>
                <a:gd name="connsiteX3" fmla="*/ 0 w 1924499"/>
                <a:gd name="connsiteY3" fmla="*/ 3369590 h 3369590"/>
                <a:gd name="connsiteX0" fmla="*/ 7081 w 1931580"/>
                <a:gd name="connsiteY0" fmla="*/ 3357823 h 3357823"/>
                <a:gd name="connsiteX1" fmla="*/ 23 w 1931580"/>
                <a:gd name="connsiteY1" fmla="*/ 0 h 3357823"/>
                <a:gd name="connsiteX2" fmla="*/ 1931580 w 1931580"/>
                <a:gd name="connsiteY2" fmla="*/ 3357808 h 3357823"/>
                <a:gd name="connsiteX3" fmla="*/ 7081 w 1931580"/>
                <a:gd name="connsiteY3" fmla="*/ 3357823 h 3357823"/>
              </a:gdLst>
              <a:ahLst/>
              <a:cxnLst>
                <a:cxn ang="0">
                  <a:pos x="connsiteX0" y="connsiteY0"/>
                </a:cxn>
                <a:cxn ang="0">
                  <a:pos x="connsiteX1" y="connsiteY1"/>
                </a:cxn>
                <a:cxn ang="0">
                  <a:pos x="connsiteX2" y="connsiteY2"/>
                </a:cxn>
                <a:cxn ang="0">
                  <a:pos x="connsiteX3" y="connsiteY3"/>
                </a:cxn>
              </a:cxnLst>
              <a:rect l="l" t="t" r="r" b="b"/>
              <a:pathLst>
                <a:path w="1931580" h="3357823">
                  <a:moveTo>
                    <a:pt x="7081" y="3357823"/>
                  </a:moveTo>
                  <a:cubicBezTo>
                    <a:pt x="7606" y="2269934"/>
                    <a:pt x="-502" y="1087889"/>
                    <a:pt x="23" y="0"/>
                  </a:cubicBezTo>
                  <a:lnTo>
                    <a:pt x="1931580" y="3357808"/>
                  </a:lnTo>
                  <a:lnTo>
                    <a:pt x="7081" y="3357823"/>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20">
            <a:extLst>
              <a:ext uri="{FF2B5EF4-FFF2-40B4-BE49-F238E27FC236}">
                <a16:creationId xmlns:a16="http://schemas.microsoft.com/office/drawing/2014/main" id="{7D36EDEB-0873-45E8-B262-B7592D8A9895}"/>
              </a:ext>
            </a:extLst>
          </p:cNvPr>
          <p:cNvSpPr>
            <a:spLocks noGrp="1"/>
          </p:cNvSpPr>
          <p:nvPr>
            <p:ph type="body" sz="quarter" idx="18" hasCustomPrompt="1"/>
          </p:nvPr>
        </p:nvSpPr>
        <p:spPr>
          <a:xfrm>
            <a:off x="4698239" y="808876"/>
            <a:ext cx="7129353"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8" name="Text Placeholder 20">
            <a:extLst>
              <a:ext uri="{FF2B5EF4-FFF2-40B4-BE49-F238E27FC236}">
                <a16:creationId xmlns:a16="http://schemas.microsoft.com/office/drawing/2014/main" id="{80312DC7-F2DD-41AA-AF3C-B01255ADBC7C}"/>
              </a:ext>
            </a:extLst>
          </p:cNvPr>
          <p:cNvSpPr>
            <a:spLocks noGrp="1"/>
          </p:cNvSpPr>
          <p:nvPr>
            <p:ph type="body" sz="quarter" idx="19" hasCustomPrompt="1"/>
          </p:nvPr>
        </p:nvSpPr>
        <p:spPr>
          <a:xfrm>
            <a:off x="4698241" y="1345505"/>
            <a:ext cx="7129364"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20" name="Google Shape;105;p9" descr="zLogo.emf">
            <a:extLst>
              <a:ext uri="{FF2B5EF4-FFF2-40B4-BE49-F238E27FC236}">
                <a16:creationId xmlns:a16="http://schemas.microsoft.com/office/drawing/2014/main" id="{36C05B02-057B-4F64-82C3-2C276C7931C7}"/>
              </a:ext>
            </a:extLst>
          </p:cNvPr>
          <p:cNvPicPr preferRelativeResize="0"/>
          <p:nvPr userDrawn="1"/>
        </p:nvPicPr>
        <p:blipFill rotWithShape="1">
          <a:blip r:embed="rId2">
            <a:alphaModFix/>
          </a:blip>
          <a:srcRect/>
          <a:stretch/>
        </p:blipFill>
        <p:spPr>
          <a:xfrm>
            <a:off x="10531863" y="150898"/>
            <a:ext cx="1295741" cy="323936"/>
          </a:xfrm>
          <a:prstGeom prst="rect">
            <a:avLst/>
          </a:prstGeom>
          <a:noFill/>
          <a:ln>
            <a:noFill/>
          </a:ln>
        </p:spPr>
      </p:pic>
      <p:sp>
        <p:nvSpPr>
          <p:cNvPr id="11" name="Picture Placeholder 2">
            <a:extLst>
              <a:ext uri="{FF2B5EF4-FFF2-40B4-BE49-F238E27FC236}">
                <a16:creationId xmlns:a16="http://schemas.microsoft.com/office/drawing/2014/main" id="{DEB72EA9-A7B1-4131-83FE-4F3F7A395D6F}"/>
              </a:ext>
            </a:extLst>
          </p:cNvPr>
          <p:cNvSpPr>
            <a:spLocks noGrp="1" noTextEdit="1"/>
          </p:cNvSpPr>
          <p:nvPr>
            <p:ph type="pic" sz="quarter" idx="15" hasCustomPrompt="1"/>
          </p:nvPr>
        </p:nvSpPr>
        <p:spPr>
          <a:xfrm>
            <a:off x="-17253" y="-8627"/>
            <a:ext cx="4497205" cy="6286059"/>
          </a:xfrm>
          <a:custGeom>
            <a:avLst/>
            <a:gdLst>
              <a:gd name="T0" fmla="*/ 2841641 w 6434328"/>
              <a:gd name="T1" fmla="*/ 3012804 h 6853284"/>
              <a:gd name="T2" fmla="*/ 4825746 w 6434328"/>
              <a:gd name="T3" fmla="*/ 6853284 h 6853284"/>
              <a:gd name="T4" fmla="*/ 857535 w 6434328"/>
              <a:gd name="T5" fmla="*/ 6853284 h 6853284"/>
              <a:gd name="T6" fmla="*/ 0 w 6434328"/>
              <a:gd name="T7" fmla="*/ 0 h 6853284"/>
              <a:gd name="T8" fmla="*/ 4197096 w 6434328"/>
              <a:gd name="T9" fmla="*/ 0 h 6853284"/>
              <a:gd name="T10" fmla="*/ 669257 w 6434328"/>
              <a:gd name="T11" fmla="*/ 6853284 h 6853284"/>
              <a:gd name="T12" fmla="*/ 0 w 6434328"/>
              <a:gd name="T13" fmla="*/ 6853284 h 6853284"/>
              <a:gd name="T14" fmla="*/ 0 60000 65536"/>
              <a:gd name="T15" fmla="*/ 0 60000 65536"/>
              <a:gd name="T16" fmla="*/ 0 60000 65536"/>
              <a:gd name="T17" fmla="*/ 0 60000 65536"/>
              <a:gd name="T18" fmla="*/ 0 60000 65536"/>
              <a:gd name="T19" fmla="*/ 0 60000 65536"/>
              <a:gd name="T20" fmla="*/ 0 60000 65536"/>
              <a:gd name="connsiteX0" fmla="*/ 3813460 w 6434328"/>
              <a:gd name="connsiteY0" fmla="*/ 2957439 h 6853284"/>
              <a:gd name="connsiteX1" fmla="*/ 6434328 w 6434328"/>
              <a:gd name="connsiteY1" fmla="*/ 6853284 h 6853284"/>
              <a:gd name="connsiteX2" fmla="*/ 1143380 w 6434328"/>
              <a:gd name="connsiteY2" fmla="*/ 6853284 h 6853284"/>
              <a:gd name="connsiteX3" fmla="*/ 3813460 w 6434328"/>
              <a:gd name="connsiteY3" fmla="*/ 2957439 h 6853284"/>
              <a:gd name="connsiteX4" fmla="*/ 0 w 6434328"/>
              <a:gd name="connsiteY4" fmla="*/ 0 h 6853284"/>
              <a:gd name="connsiteX5" fmla="*/ 5596128 w 6434328"/>
              <a:gd name="connsiteY5" fmla="*/ 0 h 6853284"/>
              <a:gd name="connsiteX6" fmla="*/ 892342 w 6434328"/>
              <a:gd name="connsiteY6" fmla="*/ 6853284 h 6853284"/>
              <a:gd name="connsiteX7" fmla="*/ 0 w 6434328"/>
              <a:gd name="connsiteY7" fmla="*/ 6853284 h 6853284"/>
              <a:gd name="connsiteX8" fmla="*/ 0 w 6434328"/>
              <a:gd name="connsiteY8" fmla="*/ 0 h 6853284"/>
              <a:gd name="connsiteX0" fmla="*/ 3813460 w 6532749"/>
              <a:gd name="connsiteY0" fmla="*/ 2957439 h 6853284"/>
              <a:gd name="connsiteX1" fmla="*/ 6532749 w 6532749"/>
              <a:gd name="connsiteY1" fmla="*/ 6853284 h 6853284"/>
              <a:gd name="connsiteX2" fmla="*/ 1143380 w 6532749"/>
              <a:gd name="connsiteY2" fmla="*/ 6853284 h 6853284"/>
              <a:gd name="connsiteX3" fmla="*/ 3813460 w 6532749"/>
              <a:gd name="connsiteY3" fmla="*/ 2957439 h 6853284"/>
              <a:gd name="connsiteX4" fmla="*/ 0 w 6532749"/>
              <a:gd name="connsiteY4" fmla="*/ 0 h 6853284"/>
              <a:gd name="connsiteX5" fmla="*/ 5596128 w 6532749"/>
              <a:gd name="connsiteY5" fmla="*/ 0 h 6853284"/>
              <a:gd name="connsiteX6" fmla="*/ 892342 w 6532749"/>
              <a:gd name="connsiteY6" fmla="*/ 6853284 h 6853284"/>
              <a:gd name="connsiteX7" fmla="*/ 0 w 6532749"/>
              <a:gd name="connsiteY7" fmla="*/ 6853284 h 6853284"/>
              <a:gd name="connsiteX8" fmla="*/ 0 w 6532749"/>
              <a:gd name="connsiteY8" fmla="*/ 0 h 6853284"/>
              <a:gd name="connsiteX0" fmla="*/ 1143380 w 6532749"/>
              <a:gd name="connsiteY0" fmla="*/ 6853284 h 6853284"/>
              <a:gd name="connsiteX1" fmla="*/ 6532749 w 6532749"/>
              <a:gd name="connsiteY1" fmla="*/ 6853284 h 6853284"/>
              <a:gd name="connsiteX2" fmla="*/ 1143380 w 6532749"/>
              <a:gd name="connsiteY2" fmla="*/ 6853284 h 6853284"/>
              <a:gd name="connsiteX3" fmla="*/ 0 w 6532749"/>
              <a:gd name="connsiteY3" fmla="*/ 0 h 6853284"/>
              <a:gd name="connsiteX4" fmla="*/ 5596128 w 6532749"/>
              <a:gd name="connsiteY4" fmla="*/ 0 h 6853284"/>
              <a:gd name="connsiteX5" fmla="*/ 892342 w 6532749"/>
              <a:gd name="connsiteY5" fmla="*/ 6853284 h 6853284"/>
              <a:gd name="connsiteX6" fmla="*/ 0 w 6532749"/>
              <a:gd name="connsiteY6" fmla="*/ 6853284 h 6853284"/>
              <a:gd name="connsiteX7" fmla="*/ 0 w 6532749"/>
              <a:gd name="connsiteY7" fmla="*/ 0 h 6853284"/>
              <a:gd name="connsiteX0" fmla="*/ 0 w 5596128"/>
              <a:gd name="connsiteY0" fmla="*/ 0 h 6853284"/>
              <a:gd name="connsiteX1" fmla="*/ 5596128 w 5596128"/>
              <a:gd name="connsiteY1" fmla="*/ 0 h 6853284"/>
              <a:gd name="connsiteX2" fmla="*/ 892342 w 5596128"/>
              <a:gd name="connsiteY2" fmla="*/ 6853284 h 6853284"/>
              <a:gd name="connsiteX3" fmla="*/ 0 w 5596128"/>
              <a:gd name="connsiteY3" fmla="*/ 6853284 h 6853284"/>
              <a:gd name="connsiteX4" fmla="*/ 0 w 5596128"/>
              <a:gd name="connsiteY4" fmla="*/ 0 h 6853284"/>
              <a:gd name="connsiteX0" fmla="*/ 0 w 5596128"/>
              <a:gd name="connsiteY0" fmla="*/ 0 h 6908650"/>
              <a:gd name="connsiteX1" fmla="*/ 5596128 w 5596128"/>
              <a:gd name="connsiteY1" fmla="*/ 0 h 6908650"/>
              <a:gd name="connsiteX2" fmla="*/ 707801 w 5596128"/>
              <a:gd name="connsiteY2" fmla="*/ 6908650 h 6908650"/>
              <a:gd name="connsiteX3" fmla="*/ 0 w 5596128"/>
              <a:gd name="connsiteY3" fmla="*/ 6853284 h 6908650"/>
              <a:gd name="connsiteX4" fmla="*/ 0 w 5596128"/>
              <a:gd name="connsiteY4" fmla="*/ 0 h 6908650"/>
              <a:gd name="connsiteX0" fmla="*/ 0 w 5596128"/>
              <a:gd name="connsiteY0" fmla="*/ 0 h 6853284"/>
              <a:gd name="connsiteX1" fmla="*/ 5596128 w 5596128"/>
              <a:gd name="connsiteY1" fmla="*/ 0 h 6853284"/>
              <a:gd name="connsiteX2" fmla="*/ 0 w 5596128"/>
              <a:gd name="connsiteY2" fmla="*/ 6853284 h 6853284"/>
              <a:gd name="connsiteX3" fmla="*/ 0 w 5596128"/>
              <a:gd name="connsiteY3" fmla="*/ 0 h 6853284"/>
              <a:gd name="connsiteX0" fmla="*/ 0 w 5497705"/>
              <a:gd name="connsiteY0" fmla="*/ 9227 h 6862511"/>
              <a:gd name="connsiteX1" fmla="*/ 5497705 w 5497705"/>
              <a:gd name="connsiteY1" fmla="*/ 0 h 6862511"/>
              <a:gd name="connsiteX2" fmla="*/ 0 w 5497705"/>
              <a:gd name="connsiteY2" fmla="*/ 6862511 h 6862511"/>
              <a:gd name="connsiteX3" fmla="*/ 0 w 5497705"/>
              <a:gd name="connsiteY3" fmla="*/ 9227 h 6862511"/>
              <a:gd name="connsiteX0" fmla="*/ 0 w 5423889"/>
              <a:gd name="connsiteY0" fmla="*/ 0 h 6853284"/>
              <a:gd name="connsiteX1" fmla="*/ 5423889 w 5423889"/>
              <a:gd name="connsiteY1" fmla="*/ 0 h 6853284"/>
              <a:gd name="connsiteX2" fmla="*/ 0 w 5423889"/>
              <a:gd name="connsiteY2" fmla="*/ 6853284 h 6853284"/>
              <a:gd name="connsiteX3" fmla="*/ 0 w 5423889"/>
              <a:gd name="connsiteY3" fmla="*/ 0 h 6853284"/>
              <a:gd name="connsiteX0" fmla="*/ 0 w 5423889"/>
              <a:gd name="connsiteY0" fmla="*/ 0 h 6853284"/>
              <a:gd name="connsiteX1" fmla="*/ 5423889 w 5423889"/>
              <a:gd name="connsiteY1" fmla="*/ 0 h 6853284"/>
              <a:gd name="connsiteX2" fmla="*/ 810359 w 5423889"/>
              <a:gd name="connsiteY2" fmla="*/ 5861799 h 6853284"/>
              <a:gd name="connsiteX3" fmla="*/ 0 w 5423889"/>
              <a:gd name="connsiteY3" fmla="*/ 6853284 h 6853284"/>
              <a:gd name="connsiteX4" fmla="*/ 0 w 5423889"/>
              <a:gd name="connsiteY4" fmla="*/ 0 h 6853284"/>
              <a:gd name="connsiteX0" fmla="*/ 0 w 5423889"/>
              <a:gd name="connsiteY0" fmla="*/ 0 h 6858380"/>
              <a:gd name="connsiteX1" fmla="*/ 5423889 w 5423889"/>
              <a:gd name="connsiteY1" fmla="*/ 0 h 6858380"/>
              <a:gd name="connsiteX2" fmla="*/ 1548522 w 5423889"/>
              <a:gd name="connsiteY2" fmla="*/ 6858380 h 6858380"/>
              <a:gd name="connsiteX3" fmla="*/ 0 w 5423889"/>
              <a:gd name="connsiteY3" fmla="*/ 6853284 h 6858380"/>
              <a:gd name="connsiteX4" fmla="*/ 0 w 5423889"/>
              <a:gd name="connsiteY4" fmla="*/ 0 h 6858380"/>
              <a:gd name="connsiteX0" fmla="*/ 0 w 5423889"/>
              <a:gd name="connsiteY0" fmla="*/ 0 h 6858380"/>
              <a:gd name="connsiteX1" fmla="*/ 5423889 w 5423889"/>
              <a:gd name="connsiteY1" fmla="*/ 0 h 6858380"/>
              <a:gd name="connsiteX2" fmla="*/ 3972161 w 5423889"/>
              <a:gd name="connsiteY2" fmla="*/ 2567548 h 6858380"/>
              <a:gd name="connsiteX3" fmla="*/ 1548522 w 5423889"/>
              <a:gd name="connsiteY3" fmla="*/ 6858380 h 6858380"/>
              <a:gd name="connsiteX4" fmla="*/ 0 w 5423889"/>
              <a:gd name="connsiteY4" fmla="*/ 6853284 h 6858380"/>
              <a:gd name="connsiteX5" fmla="*/ 0 w 5423889"/>
              <a:gd name="connsiteY5" fmla="*/ 0 h 6858380"/>
              <a:gd name="connsiteX0" fmla="*/ 0 w 5436187"/>
              <a:gd name="connsiteY0" fmla="*/ 0 h 6858380"/>
              <a:gd name="connsiteX1" fmla="*/ 5423889 w 5436187"/>
              <a:gd name="connsiteY1" fmla="*/ 0 h 6858380"/>
              <a:gd name="connsiteX2" fmla="*/ 5436187 w 5436187"/>
              <a:gd name="connsiteY2" fmla="*/ 5105137 h 6858380"/>
              <a:gd name="connsiteX3" fmla="*/ 1548522 w 5436187"/>
              <a:gd name="connsiteY3" fmla="*/ 6858380 h 6858380"/>
              <a:gd name="connsiteX4" fmla="*/ 0 w 5436187"/>
              <a:gd name="connsiteY4" fmla="*/ 6853284 h 6858380"/>
              <a:gd name="connsiteX5" fmla="*/ 0 w 5436187"/>
              <a:gd name="connsiteY5" fmla="*/ 0 h 6858380"/>
              <a:gd name="connsiteX0" fmla="*/ 0 w 5436187"/>
              <a:gd name="connsiteY0" fmla="*/ 0 h 6858380"/>
              <a:gd name="connsiteX1" fmla="*/ 5423889 w 5436187"/>
              <a:gd name="connsiteY1" fmla="*/ 0 h 6858380"/>
              <a:gd name="connsiteX2" fmla="*/ 5436187 w 5436187"/>
              <a:gd name="connsiteY2" fmla="*/ 5105137 h 6858380"/>
              <a:gd name="connsiteX3" fmla="*/ 1450101 w 5436187"/>
              <a:gd name="connsiteY3" fmla="*/ 6858380 h 6858380"/>
              <a:gd name="connsiteX4" fmla="*/ 0 w 5436187"/>
              <a:gd name="connsiteY4" fmla="*/ 6853284 h 6858380"/>
              <a:gd name="connsiteX5" fmla="*/ 0 w 5436187"/>
              <a:gd name="connsiteY5" fmla="*/ 0 h 6858380"/>
              <a:gd name="connsiteX0" fmla="*/ 12302 w 5436187"/>
              <a:gd name="connsiteY0" fmla="*/ 156869 h 6858380"/>
              <a:gd name="connsiteX1" fmla="*/ 5423889 w 5436187"/>
              <a:gd name="connsiteY1" fmla="*/ 0 h 6858380"/>
              <a:gd name="connsiteX2" fmla="*/ 5436187 w 5436187"/>
              <a:gd name="connsiteY2" fmla="*/ 5105137 h 6858380"/>
              <a:gd name="connsiteX3" fmla="*/ 1450101 w 5436187"/>
              <a:gd name="connsiteY3" fmla="*/ 6858380 h 6858380"/>
              <a:gd name="connsiteX4" fmla="*/ 0 w 5436187"/>
              <a:gd name="connsiteY4" fmla="*/ 6853284 h 6858380"/>
              <a:gd name="connsiteX5" fmla="*/ 12302 w 5436187"/>
              <a:gd name="connsiteY5" fmla="*/ 156869 h 6858380"/>
              <a:gd name="connsiteX0" fmla="*/ 12302 w 5437374"/>
              <a:gd name="connsiteY0" fmla="*/ 0 h 6701511"/>
              <a:gd name="connsiteX1" fmla="*/ 5436191 w 5437374"/>
              <a:gd name="connsiteY1" fmla="*/ 0 h 6701511"/>
              <a:gd name="connsiteX2" fmla="*/ 5436187 w 5437374"/>
              <a:gd name="connsiteY2" fmla="*/ 4948268 h 6701511"/>
              <a:gd name="connsiteX3" fmla="*/ 1450101 w 5437374"/>
              <a:gd name="connsiteY3" fmla="*/ 6701511 h 6701511"/>
              <a:gd name="connsiteX4" fmla="*/ 0 w 5437374"/>
              <a:gd name="connsiteY4" fmla="*/ 6696415 h 6701511"/>
              <a:gd name="connsiteX5" fmla="*/ 12302 w 5437374"/>
              <a:gd name="connsiteY5" fmla="*/ 0 h 6701511"/>
              <a:gd name="connsiteX0" fmla="*/ 1182 w 5438555"/>
              <a:gd name="connsiteY0" fmla="*/ 9228 h 6701511"/>
              <a:gd name="connsiteX1" fmla="*/ 5437373 w 5438555"/>
              <a:gd name="connsiteY1" fmla="*/ 0 h 6701511"/>
              <a:gd name="connsiteX2" fmla="*/ 5437369 w 5438555"/>
              <a:gd name="connsiteY2" fmla="*/ 4948268 h 6701511"/>
              <a:gd name="connsiteX3" fmla="*/ 1451283 w 5438555"/>
              <a:gd name="connsiteY3" fmla="*/ 6701511 h 6701511"/>
              <a:gd name="connsiteX4" fmla="*/ 1182 w 5438555"/>
              <a:gd name="connsiteY4" fmla="*/ 6696415 h 6701511"/>
              <a:gd name="connsiteX5" fmla="*/ 1182 w 5438555"/>
              <a:gd name="connsiteY5" fmla="*/ 9228 h 6701511"/>
              <a:gd name="connsiteX0" fmla="*/ 965526 w 6402899"/>
              <a:gd name="connsiteY0" fmla="*/ 9228 h 6705804"/>
              <a:gd name="connsiteX1" fmla="*/ 6401717 w 6402899"/>
              <a:gd name="connsiteY1" fmla="*/ 0 h 6705804"/>
              <a:gd name="connsiteX2" fmla="*/ 6401713 w 6402899"/>
              <a:gd name="connsiteY2" fmla="*/ 4948268 h 6705804"/>
              <a:gd name="connsiteX3" fmla="*/ 2415627 w 6402899"/>
              <a:gd name="connsiteY3" fmla="*/ 6701511 h 6705804"/>
              <a:gd name="connsiteX4" fmla="*/ 0 w 6402899"/>
              <a:gd name="connsiteY4" fmla="*/ 6705804 h 6705804"/>
              <a:gd name="connsiteX5" fmla="*/ 965526 w 6402899"/>
              <a:gd name="connsiteY5" fmla="*/ 9228 h 6705804"/>
              <a:gd name="connsiteX0" fmla="*/ 1183 w 6404083"/>
              <a:gd name="connsiteY0" fmla="*/ 9228 h 6705804"/>
              <a:gd name="connsiteX1" fmla="*/ 6402901 w 6404083"/>
              <a:gd name="connsiteY1" fmla="*/ 0 h 6705804"/>
              <a:gd name="connsiteX2" fmla="*/ 6402897 w 6404083"/>
              <a:gd name="connsiteY2" fmla="*/ 4948268 h 6705804"/>
              <a:gd name="connsiteX3" fmla="*/ 2416811 w 6404083"/>
              <a:gd name="connsiteY3" fmla="*/ 6701511 h 6705804"/>
              <a:gd name="connsiteX4" fmla="*/ 1184 w 6404083"/>
              <a:gd name="connsiteY4" fmla="*/ 6705804 h 6705804"/>
              <a:gd name="connsiteX5" fmla="*/ 1183 w 6404083"/>
              <a:gd name="connsiteY5" fmla="*/ 9228 h 6705804"/>
              <a:gd name="connsiteX0" fmla="*/ 1 w 6402901"/>
              <a:gd name="connsiteY0" fmla="*/ 9228 h 6705804"/>
              <a:gd name="connsiteX1" fmla="*/ 6401719 w 6402901"/>
              <a:gd name="connsiteY1" fmla="*/ 0 h 6705804"/>
              <a:gd name="connsiteX2" fmla="*/ 6401715 w 6402901"/>
              <a:gd name="connsiteY2" fmla="*/ 4948268 h 6705804"/>
              <a:gd name="connsiteX3" fmla="*/ 2415629 w 6402901"/>
              <a:gd name="connsiteY3" fmla="*/ 6701511 h 6705804"/>
              <a:gd name="connsiteX4" fmla="*/ 2 w 6402901"/>
              <a:gd name="connsiteY4" fmla="*/ 6705804 h 6705804"/>
              <a:gd name="connsiteX5" fmla="*/ 1 w 6402901"/>
              <a:gd name="connsiteY5" fmla="*/ 9228 h 6705804"/>
              <a:gd name="connsiteX0" fmla="*/ 25080 w 6402900"/>
              <a:gd name="connsiteY0" fmla="*/ 0 h 6705965"/>
              <a:gd name="connsiteX1" fmla="*/ 6401718 w 6402900"/>
              <a:gd name="connsiteY1" fmla="*/ 161 h 6705965"/>
              <a:gd name="connsiteX2" fmla="*/ 6401714 w 6402900"/>
              <a:gd name="connsiteY2" fmla="*/ 4948429 h 6705965"/>
              <a:gd name="connsiteX3" fmla="*/ 2415628 w 6402900"/>
              <a:gd name="connsiteY3" fmla="*/ 6701672 h 6705965"/>
              <a:gd name="connsiteX4" fmla="*/ 1 w 6402900"/>
              <a:gd name="connsiteY4" fmla="*/ 6705965 h 6705965"/>
              <a:gd name="connsiteX5" fmla="*/ 25080 w 6402900"/>
              <a:gd name="connsiteY5" fmla="*/ 0 h 6705965"/>
              <a:gd name="connsiteX0" fmla="*/ 12541 w 6402899"/>
              <a:gd name="connsiteY0" fmla="*/ 0 h 6705965"/>
              <a:gd name="connsiteX1" fmla="*/ 6401717 w 6402899"/>
              <a:gd name="connsiteY1" fmla="*/ 161 h 6705965"/>
              <a:gd name="connsiteX2" fmla="*/ 6401713 w 6402899"/>
              <a:gd name="connsiteY2" fmla="*/ 4948429 h 6705965"/>
              <a:gd name="connsiteX3" fmla="*/ 2415627 w 6402899"/>
              <a:gd name="connsiteY3" fmla="*/ 6701672 h 6705965"/>
              <a:gd name="connsiteX4" fmla="*/ 0 w 6402899"/>
              <a:gd name="connsiteY4" fmla="*/ 6705965 h 6705965"/>
              <a:gd name="connsiteX5" fmla="*/ 12541 w 6402899"/>
              <a:gd name="connsiteY5" fmla="*/ 0 h 6705965"/>
              <a:gd name="connsiteX0" fmla="*/ 0 w 6402899"/>
              <a:gd name="connsiteY0" fmla="*/ 0 h 6705965"/>
              <a:gd name="connsiteX1" fmla="*/ 6401717 w 6402899"/>
              <a:gd name="connsiteY1" fmla="*/ 161 h 6705965"/>
              <a:gd name="connsiteX2" fmla="*/ 6401713 w 6402899"/>
              <a:gd name="connsiteY2" fmla="*/ 4948429 h 6705965"/>
              <a:gd name="connsiteX3" fmla="*/ 2415627 w 6402899"/>
              <a:gd name="connsiteY3" fmla="*/ 6701672 h 6705965"/>
              <a:gd name="connsiteX4" fmla="*/ 0 w 6402899"/>
              <a:gd name="connsiteY4" fmla="*/ 6705965 h 6705965"/>
              <a:gd name="connsiteX5" fmla="*/ 0 w 6402899"/>
              <a:gd name="connsiteY5" fmla="*/ 0 h 6705965"/>
              <a:gd name="connsiteX0" fmla="*/ 0 w 6414016"/>
              <a:gd name="connsiteY0" fmla="*/ 0 h 6705965"/>
              <a:gd name="connsiteX1" fmla="*/ 6401717 w 6414016"/>
              <a:gd name="connsiteY1" fmla="*/ 161 h 6705965"/>
              <a:gd name="connsiteX2" fmla="*/ 6414016 w 6414016"/>
              <a:gd name="connsiteY2" fmla="*/ 6698733 h 6705965"/>
              <a:gd name="connsiteX3" fmla="*/ 2415627 w 6414016"/>
              <a:gd name="connsiteY3" fmla="*/ 6701672 h 6705965"/>
              <a:gd name="connsiteX4" fmla="*/ 0 w 6414016"/>
              <a:gd name="connsiteY4" fmla="*/ 6705965 h 6705965"/>
              <a:gd name="connsiteX5" fmla="*/ 0 w 6414016"/>
              <a:gd name="connsiteY5" fmla="*/ 0 h 6705965"/>
              <a:gd name="connsiteX0" fmla="*/ 0 w 6414016"/>
              <a:gd name="connsiteY0" fmla="*/ 0 h 6705965"/>
              <a:gd name="connsiteX1" fmla="*/ 6401717 w 6414016"/>
              <a:gd name="connsiteY1" fmla="*/ 161 h 6705965"/>
              <a:gd name="connsiteX2" fmla="*/ 6414016 w 6414016"/>
              <a:gd name="connsiteY2" fmla="*/ 6698733 h 6705965"/>
              <a:gd name="connsiteX3" fmla="*/ 2415627 w 6414016"/>
              <a:gd name="connsiteY3" fmla="*/ 6701672 h 6705965"/>
              <a:gd name="connsiteX4" fmla="*/ 0 w 6414016"/>
              <a:gd name="connsiteY4" fmla="*/ 6705965 h 6705965"/>
              <a:gd name="connsiteX5" fmla="*/ 0 w 6414016"/>
              <a:gd name="connsiteY5" fmla="*/ 0 h 6705965"/>
              <a:gd name="connsiteX0" fmla="*/ 0 w 6414016"/>
              <a:gd name="connsiteY0" fmla="*/ 0 h 6705965"/>
              <a:gd name="connsiteX1" fmla="*/ 6401717 w 6414016"/>
              <a:gd name="connsiteY1" fmla="*/ 161 h 6705965"/>
              <a:gd name="connsiteX2" fmla="*/ 6414016 w 6414016"/>
              <a:gd name="connsiteY2" fmla="*/ 6698733 h 6705965"/>
              <a:gd name="connsiteX3" fmla="*/ 2415627 w 6414016"/>
              <a:gd name="connsiteY3" fmla="*/ 6701672 h 6705965"/>
              <a:gd name="connsiteX4" fmla="*/ 0 w 6414016"/>
              <a:gd name="connsiteY4" fmla="*/ 6705965 h 6705965"/>
              <a:gd name="connsiteX5" fmla="*/ 0 w 6414016"/>
              <a:gd name="connsiteY5" fmla="*/ 0 h 6705965"/>
              <a:gd name="connsiteX0" fmla="*/ 0 w 6402899"/>
              <a:gd name="connsiteY0" fmla="*/ 0 h 6705965"/>
              <a:gd name="connsiteX1" fmla="*/ 6401717 w 6402899"/>
              <a:gd name="connsiteY1" fmla="*/ 161 h 6705965"/>
              <a:gd name="connsiteX2" fmla="*/ 6401712 w 6402899"/>
              <a:gd name="connsiteY2" fmla="*/ 6698733 h 6705965"/>
              <a:gd name="connsiteX3" fmla="*/ 2415627 w 6402899"/>
              <a:gd name="connsiteY3" fmla="*/ 6701672 h 6705965"/>
              <a:gd name="connsiteX4" fmla="*/ 0 w 6402899"/>
              <a:gd name="connsiteY4" fmla="*/ 6705965 h 6705965"/>
              <a:gd name="connsiteX5" fmla="*/ 0 w 6402899"/>
              <a:gd name="connsiteY5" fmla="*/ 0 h 6705965"/>
              <a:gd name="connsiteX0" fmla="*/ 0 w 6402262"/>
              <a:gd name="connsiteY0" fmla="*/ 0 h 6717158"/>
              <a:gd name="connsiteX1" fmla="*/ 6401717 w 6402262"/>
              <a:gd name="connsiteY1" fmla="*/ 161 h 6717158"/>
              <a:gd name="connsiteX2" fmla="*/ 6389410 w 6402262"/>
              <a:gd name="connsiteY2" fmla="*/ 6717158 h 6717158"/>
              <a:gd name="connsiteX3" fmla="*/ 2415627 w 6402262"/>
              <a:gd name="connsiteY3" fmla="*/ 6701672 h 6717158"/>
              <a:gd name="connsiteX4" fmla="*/ 0 w 6402262"/>
              <a:gd name="connsiteY4" fmla="*/ 6705965 h 6717158"/>
              <a:gd name="connsiteX5" fmla="*/ 0 w 6402262"/>
              <a:gd name="connsiteY5" fmla="*/ 0 h 6717158"/>
              <a:gd name="connsiteX0" fmla="*/ 0 w 6402261"/>
              <a:gd name="connsiteY0" fmla="*/ 0 h 6717158"/>
              <a:gd name="connsiteX1" fmla="*/ 6401717 w 6402261"/>
              <a:gd name="connsiteY1" fmla="*/ 161 h 6717158"/>
              <a:gd name="connsiteX2" fmla="*/ 6389411 w 6402261"/>
              <a:gd name="connsiteY2" fmla="*/ 6717158 h 6717158"/>
              <a:gd name="connsiteX3" fmla="*/ 2415627 w 6402261"/>
              <a:gd name="connsiteY3" fmla="*/ 6701672 h 6717158"/>
              <a:gd name="connsiteX4" fmla="*/ 0 w 6402261"/>
              <a:gd name="connsiteY4" fmla="*/ 6705965 h 6717158"/>
              <a:gd name="connsiteX5" fmla="*/ 0 w 6402261"/>
              <a:gd name="connsiteY5" fmla="*/ 0 h 6717158"/>
              <a:gd name="connsiteX0" fmla="*/ 0 w 6402261"/>
              <a:gd name="connsiteY0" fmla="*/ 0 h 6707946"/>
              <a:gd name="connsiteX1" fmla="*/ 6401717 w 6402261"/>
              <a:gd name="connsiteY1" fmla="*/ 161 h 6707946"/>
              <a:gd name="connsiteX2" fmla="*/ 6389411 w 6402261"/>
              <a:gd name="connsiteY2" fmla="*/ 6707946 h 6707946"/>
              <a:gd name="connsiteX3" fmla="*/ 2415627 w 6402261"/>
              <a:gd name="connsiteY3" fmla="*/ 6701672 h 6707946"/>
              <a:gd name="connsiteX4" fmla="*/ 0 w 6402261"/>
              <a:gd name="connsiteY4" fmla="*/ 6705965 h 6707946"/>
              <a:gd name="connsiteX5" fmla="*/ 0 w 6402261"/>
              <a:gd name="connsiteY5" fmla="*/ 0 h 6707946"/>
              <a:gd name="connsiteX0" fmla="*/ 0 w 6402898"/>
              <a:gd name="connsiteY0" fmla="*/ 0 h 6707946"/>
              <a:gd name="connsiteX1" fmla="*/ 6401717 w 6402898"/>
              <a:gd name="connsiteY1" fmla="*/ 161 h 6707946"/>
              <a:gd name="connsiteX2" fmla="*/ 6401713 w 6402898"/>
              <a:gd name="connsiteY2" fmla="*/ 6707946 h 6707946"/>
              <a:gd name="connsiteX3" fmla="*/ 2415627 w 6402898"/>
              <a:gd name="connsiteY3" fmla="*/ 6701672 h 6707946"/>
              <a:gd name="connsiteX4" fmla="*/ 0 w 6402898"/>
              <a:gd name="connsiteY4" fmla="*/ 6705965 h 6707946"/>
              <a:gd name="connsiteX5" fmla="*/ 0 w 6402898"/>
              <a:gd name="connsiteY5" fmla="*/ 0 h 6707946"/>
              <a:gd name="connsiteX0" fmla="*/ 0 w 6402899"/>
              <a:gd name="connsiteY0" fmla="*/ 4918 h 6712864"/>
              <a:gd name="connsiteX1" fmla="*/ 3679942 w 6402899"/>
              <a:gd name="connsiteY1" fmla="*/ 0 h 6712864"/>
              <a:gd name="connsiteX2" fmla="*/ 6401717 w 6402899"/>
              <a:gd name="connsiteY2" fmla="*/ 5079 h 6712864"/>
              <a:gd name="connsiteX3" fmla="*/ 6401713 w 6402899"/>
              <a:gd name="connsiteY3" fmla="*/ 6712864 h 6712864"/>
              <a:gd name="connsiteX4" fmla="*/ 2415627 w 6402899"/>
              <a:gd name="connsiteY4" fmla="*/ 6706590 h 6712864"/>
              <a:gd name="connsiteX5" fmla="*/ 0 w 6402899"/>
              <a:gd name="connsiteY5" fmla="*/ 6710883 h 6712864"/>
              <a:gd name="connsiteX6" fmla="*/ 0 w 6402899"/>
              <a:gd name="connsiteY6" fmla="*/ 4918 h 6712864"/>
              <a:gd name="connsiteX0" fmla="*/ 23181 w 6426080"/>
              <a:gd name="connsiteY0" fmla="*/ 4918 h 6712864"/>
              <a:gd name="connsiteX1" fmla="*/ 3703123 w 6426080"/>
              <a:gd name="connsiteY1" fmla="*/ 0 h 6712864"/>
              <a:gd name="connsiteX2" fmla="*/ 6424898 w 6426080"/>
              <a:gd name="connsiteY2" fmla="*/ 5079 h 6712864"/>
              <a:gd name="connsiteX3" fmla="*/ 6424894 w 6426080"/>
              <a:gd name="connsiteY3" fmla="*/ 6712864 h 6712864"/>
              <a:gd name="connsiteX4" fmla="*/ 2438808 w 6426080"/>
              <a:gd name="connsiteY4" fmla="*/ 6706590 h 6712864"/>
              <a:gd name="connsiteX5" fmla="*/ 23181 w 6426080"/>
              <a:gd name="connsiteY5" fmla="*/ 6710883 h 6712864"/>
              <a:gd name="connsiteX6" fmla="*/ 0 w 6426080"/>
              <a:gd name="connsiteY6" fmla="*/ 1612122 h 6712864"/>
              <a:gd name="connsiteX7" fmla="*/ 23181 w 6426080"/>
              <a:gd name="connsiteY7" fmla="*/ 4918 h 6712864"/>
              <a:gd name="connsiteX0" fmla="*/ 10879 w 6413778"/>
              <a:gd name="connsiteY0" fmla="*/ 4918 h 6712864"/>
              <a:gd name="connsiteX1" fmla="*/ 3690821 w 6413778"/>
              <a:gd name="connsiteY1" fmla="*/ 0 h 6712864"/>
              <a:gd name="connsiteX2" fmla="*/ 6412596 w 6413778"/>
              <a:gd name="connsiteY2" fmla="*/ 5079 h 6712864"/>
              <a:gd name="connsiteX3" fmla="*/ 6412592 w 6413778"/>
              <a:gd name="connsiteY3" fmla="*/ 6712864 h 6712864"/>
              <a:gd name="connsiteX4" fmla="*/ 2426506 w 6413778"/>
              <a:gd name="connsiteY4" fmla="*/ 6706590 h 6712864"/>
              <a:gd name="connsiteX5" fmla="*/ 10879 w 6413778"/>
              <a:gd name="connsiteY5" fmla="*/ 6710883 h 6712864"/>
              <a:gd name="connsiteX6" fmla="*/ 0 w 6413778"/>
              <a:gd name="connsiteY6" fmla="*/ 1621335 h 6712864"/>
              <a:gd name="connsiteX7" fmla="*/ 10879 w 6413778"/>
              <a:gd name="connsiteY7" fmla="*/ 4918 h 6712864"/>
              <a:gd name="connsiteX0" fmla="*/ 847464 w 6413778"/>
              <a:gd name="connsiteY0" fmla="*/ 1266979 h 6712864"/>
              <a:gd name="connsiteX1" fmla="*/ 3690821 w 6413778"/>
              <a:gd name="connsiteY1" fmla="*/ 0 h 6712864"/>
              <a:gd name="connsiteX2" fmla="*/ 6412596 w 6413778"/>
              <a:gd name="connsiteY2" fmla="*/ 5079 h 6712864"/>
              <a:gd name="connsiteX3" fmla="*/ 6412592 w 6413778"/>
              <a:gd name="connsiteY3" fmla="*/ 6712864 h 6712864"/>
              <a:gd name="connsiteX4" fmla="*/ 2426506 w 6413778"/>
              <a:gd name="connsiteY4" fmla="*/ 6706590 h 6712864"/>
              <a:gd name="connsiteX5" fmla="*/ 10879 w 6413778"/>
              <a:gd name="connsiteY5" fmla="*/ 6710883 h 6712864"/>
              <a:gd name="connsiteX6" fmla="*/ 0 w 6413778"/>
              <a:gd name="connsiteY6" fmla="*/ 1621335 h 6712864"/>
              <a:gd name="connsiteX7" fmla="*/ 847464 w 6413778"/>
              <a:gd name="connsiteY7" fmla="*/ 1266979 h 6712864"/>
              <a:gd name="connsiteX0" fmla="*/ 847464 w 6413778"/>
              <a:gd name="connsiteY0" fmla="*/ 1266979 h 6712864"/>
              <a:gd name="connsiteX1" fmla="*/ 3690821 w 6413778"/>
              <a:gd name="connsiteY1" fmla="*/ 0 h 6712864"/>
              <a:gd name="connsiteX2" fmla="*/ 6412596 w 6413778"/>
              <a:gd name="connsiteY2" fmla="*/ 5079 h 6712864"/>
              <a:gd name="connsiteX3" fmla="*/ 6412592 w 6413778"/>
              <a:gd name="connsiteY3" fmla="*/ 6712864 h 6712864"/>
              <a:gd name="connsiteX4" fmla="*/ 2426506 w 6413778"/>
              <a:gd name="connsiteY4" fmla="*/ 6706590 h 6712864"/>
              <a:gd name="connsiteX5" fmla="*/ 10879 w 6413778"/>
              <a:gd name="connsiteY5" fmla="*/ 6710883 h 6712864"/>
              <a:gd name="connsiteX6" fmla="*/ 0 w 6413778"/>
              <a:gd name="connsiteY6" fmla="*/ 1621335 h 6712864"/>
              <a:gd name="connsiteX7" fmla="*/ 847464 w 6413778"/>
              <a:gd name="connsiteY7" fmla="*/ 1266979 h 6712864"/>
              <a:gd name="connsiteX0" fmla="*/ 847464 w 6413778"/>
              <a:gd name="connsiteY0" fmla="*/ 1266979 h 6712864"/>
              <a:gd name="connsiteX1" fmla="*/ 3776940 w 6413778"/>
              <a:gd name="connsiteY1" fmla="*/ 0 h 6712864"/>
              <a:gd name="connsiteX2" fmla="*/ 6412596 w 6413778"/>
              <a:gd name="connsiteY2" fmla="*/ 5079 h 6712864"/>
              <a:gd name="connsiteX3" fmla="*/ 6412592 w 6413778"/>
              <a:gd name="connsiteY3" fmla="*/ 6712864 h 6712864"/>
              <a:gd name="connsiteX4" fmla="*/ 2426506 w 6413778"/>
              <a:gd name="connsiteY4" fmla="*/ 6706590 h 6712864"/>
              <a:gd name="connsiteX5" fmla="*/ 10879 w 6413778"/>
              <a:gd name="connsiteY5" fmla="*/ 6710883 h 6712864"/>
              <a:gd name="connsiteX6" fmla="*/ 0 w 6413778"/>
              <a:gd name="connsiteY6" fmla="*/ 1621335 h 6712864"/>
              <a:gd name="connsiteX7" fmla="*/ 847464 w 6413778"/>
              <a:gd name="connsiteY7" fmla="*/ 1266979 h 67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778" h="6712864">
                <a:moveTo>
                  <a:pt x="847464" y="1266979"/>
                </a:moveTo>
                <a:lnTo>
                  <a:pt x="3776940" y="0"/>
                </a:lnTo>
                <a:lnTo>
                  <a:pt x="6412596" y="5079"/>
                </a:lnTo>
                <a:cubicBezTo>
                  <a:pt x="6416695" y="1706791"/>
                  <a:pt x="6408493" y="5011152"/>
                  <a:pt x="6412592" y="6712864"/>
                </a:cubicBezTo>
                <a:lnTo>
                  <a:pt x="2426506" y="6706590"/>
                </a:lnTo>
                <a:lnTo>
                  <a:pt x="10879" y="6710883"/>
                </a:lnTo>
                <a:cubicBezTo>
                  <a:pt x="7253" y="5014367"/>
                  <a:pt x="3626" y="3317851"/>
                  <a:pt x="0" y="1621335"/>
                </a:cubicBezTo>
                <a:lnTo>
                  <a:pt x="847464" y="1266979"/>
                </a:lnTo>
                <a:close/>
              </a:path>
            </a:pathLst>
          </a:custGeom>
          <a:solidFill>
            <a:schemeClr val="bg2">
              <a:lumMod val="90000"/>
            </a:schemeClr>
          </a:solidFill>
        </p:spPr>
        <p:txBody>
          <a:bodyPr vert="vert270"/>
          <a:lstStyle>
            <a:lvl1pPr>
              <a:defRPr sz="1200">
                <a:latin typeface="Arial" panose="020B0604020202020204" pitchFamily="34" charset="0"/>
                <a:cs typeface="Arial" panose="020B0604020202020204" pitchFamily="34" charset="0"/>
              </a:defRPr>
            </a:lvl1pPr>
          </a:lstStyle>
          <a:p>
            <a:r>
              <a:rPr lang="en-ZA"/>
              <a:t> To add an image click on the Picture icon. </a:t>
            </a:r>
            <a:br>
              <a:rPr lang="en-ZA"/>
            </a:br>
            <a:r>
              <a:rPr lang="en-ZA"/>
              <a:t>  Do not copy &amp; paste images here!</a:t>
            </a:r>
            <a:endParaRPr lang="en-US"/>
          </a:p>
        </p:txBody>
      </p:sp>
    </p:spTree>
    <p:extLst>
      <p:ext uri="{BB962C8B-B14F-4D97-AF65-F5344CB8AC3E}">
        <p14:creationId xmlns:p14="http://schemas.microsoft.com/office/powerpoint/2010/main" val="100622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x images with text_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9E09D00-54F6-493F-B009-C3D35E761D61}"/>
              </a:ext>
            </a:extLst>
          </p:cNvPr>
          <p:cNvSpPr>
            <a:spLocks noGrp="1"/>
          </p:cNvSpPr>
          <p:nvPr>
            <p:ph type="pic" sz="quarter" idx="17" hasCustomPrompt="1"/>
          </p:nvPr>
        </p:nvSpPr>
        <p:spPr>
          <a:xfrm>
            <a:off x="7340600" y="0"/>
            <a:ext cx="4851400" cy="6400800"/>
          </a:xfrm>
          <a:custGeom>
            <a:avLst/>
            <a:gdLst>
              <a:gd name="connsiteX0" fmla="*/ 0 w 4851400"/>
              <a:gd name="connsiteY0" fmla="*/ 0 h 6400800"/>
              <a:gd name="connsiteX1" fmla="*/ 4851400 w 4851400"/>
              <a:gd name="connsiteY1" fmla="*/ 0 h 6400800"/>
              <a:gd name="connsiteX2" fmla="*/ 4851400 w 4851400"/>
              <a:gd name="connsiteY2" fmla="*/ 6400800 h 6400800"/>
              <a:gd name="connsiteX3" fmla="*/ 0 w 4851400"/>
              <a:gd name="connsiteY3" fmla="*/ 6400800 h 6400800"/>
              <a:gd name="connsiteX4" fmla="*/ 0 w 4851400"/>
              <a:gd name="connsiteY4" fmla="*/ 0 h 6400800"/>
              <a:gd name="connsiteX0" fmla="*/ 0 w 4851400"/>
              <a:gd name="connsiteY0" fmla="*/ 0 h 6400800"/>
              <a:gd name="connsiteX1" fmla="*/ 4851400 w 4851400"/>
              <a:gd name="connsiteY1" fmla="*/ 0 h 6400800"/>
              <a:gd name="connsiteX2" fmla="*/ 4851400 w 4851400"/>
              <a:gd name="connsiteY2" fmla="*/ 6400800 h 6400800"/>
              <a:gd name="connsiteX3" fmla="*/ 3743864 w 4851400"/>
              <a:gd name="connsiteY3" fmla="*/ 6400800 h 6400800"/>
              <a:gd name="connsiteX4" fmla="*/ 0 w 4851400"/>
              <a:gd name="connsiteY4" fmla="*/ 0 h 640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1400" h="6400800">
                <a:moveTo>
                  <a:pt x="0" y="0"/>
                </a:moveTo>
                <a:lnTo>
                  <a:pt x="4851400" y="0"/>
                </a:lnTo>
                <a:lnTo>
                  <a:pt x="4851400" y="6400800"/>
                </a:lnTo>
                <a:lnTo>
                  <a:pt x="3743864" y="6400800"/>
                </a:lnTo>
                <a:lnTo>
                  <a:pt x="0" y="0"/>
                </a:lnTo>
                <a:close/>
              </a:path>
            </a:pathLst>
          </a:custGeom>
          <a:solidFill>
            <a:srgbClr val="DEDAD0"/>
          </a:solidFill>
        </p:spPr>
        <p:txBody>
          <a:bodyPr/>
          <a:lstStyle>
            <a:lvl1pPr>
              <a:defRPr sz="1050">
                <a:latin typeface="Arial" panose="020B0604020202020204" pitchFamily="34" charset="0"/>
                <a:cs typeface="Arial" panose="020B0604020202020204" pitchFamily="34" charset="0"/>
              </a:defRPr>
            </a:lvl1pPr>
            <a:lvl2pPr marL="457200" indent="0" algn="ctr">
              <a:buNone/>
              <a:defRPr sz="1200">
                <a:solidFill>
                  <a:srgbClr val="7F7F7F"/>
                </a:solidFill>
                <a:latin typeface="Arial" panose="020B0604020202020204" pitchFamily="34" charset="0"/>
                <a:cs typeface="Arial" panose="020B0604020202020204" pitchFamily="34" charset="0"/>
              </a:defRPr>
            </a:lvl2pPr>
          </a:lstStyle>
          <a:p>
            <a:pPr lvl="1"/>
            <a:r>
              <a:rPr lang="en-ZA"/>
              <a:t> To add an image click on the Picture icon. </a:t>
            </a:r>
            <a:br>
              <a:rPr lang="en-ZA"/>
            </a:br>
            <a:r>
              <a:rPr lang="en-ZA"/>
              <a:t>  Do not copy &amp; paste images here!</a:t>
            </a:r>
            <a:endParaRPr lang="en-US"/>
          </a:p>
        </p:txBody>
      </p:sp>
      <p:sp>
        <p:nvSpPr>
          <p:cNvPr id="3" name="Picture Placeholder 2">
            <a:extLst>
              <a:ext uri="{FF2B5EF4-FFF2-40B4-BE49-F238E27FC236}">
                <a16:creationId xmlns:a16="http://schemas.microsoft.com/office/drawing/2014/main" id="{3214AD9E-62EB-4A95-9C72-5DD2F4E90B01}"/>
              </a:ext>
            </a:extLst>
          </p:cNvPr>
          <p:cNvSpPr>
            <a:spLocks noGrp="1"/>
          </p:cNvSpPr>
          <p:nvPr>
            <p:ph type="pic" sz="quarter" idx="16"/>
          </p:nvPr>
        </p:nvSpPr>
        <p:spPr>
          <a:xfrm>
            <a:off x="5729950" y="1908844"/>
            <a:ext cx="5211789" cy="4492305"/>
          </a:xfrm>
          <a:custGeom>
            <a:avLst/>
            <a:gdLst>
              <a:gd name="connsiteX0" fmla="*/ 0 w 2360612"/>
              <a:gd name="connsiteY0" fmla="*/ 0 h 2671763"/>
              <a:gd name="connsiteX1" fmla="*/ 2360612 w 2360612"/>
              <a:gd name="connsiteY1" fmla="*/ 0 h 2671763"/>
              <a:gd name="connsiteX2" fmla="*/ 2360612 w 2360612"/>
              <a:gd name="connsiteY2" fmla="*/ 2671763 h 2671763"/>
              <a:gd name="connsiteX3" fmla="*/ 0 w 2360612"/>
              <a:gd name="connsiteY3" fmla="*/ 2671763 h 2671763"/>
              <a:gd name="connsiteX4" fmla="*/ 0 w 2360612"/>
              <a:gd name="connsiteY4" fmla="*/ 0 h 2671763"/>
              <a:gd name="connsiteX0" fmla="*/ 1544129 w 3904741"/>
              <a:gd name="connsiteY0" fmla="*/ 0 h 2671763"/>
              <a:gd name="connsiteX1" fmla="*/ 3904741 w 3904741"/>
              <a:gd name="connsiteY1" fmla="*/ 0 h 2671763"/>
              <a:gd name="connsiteX2" fmla="*/ 3904741 w 3904741"/>
              <a:gd name="connsiteY2" fmla="*/ 2671763 h 2671763"/>
              <a:gd name="connsiteX3" fmla="*/ 0 w 3904741"/>
              <a:gd name="connsiteY3" fmla="*/ 2671763 h 2671763"/>
              <a:gd name="connsiteX4" fmla="*/ 1544129 w 3904741"/>
              <a:gd name="connsiteY4" fmla="*/ 0 h 2671763"/>
              <a:gd name="connsiteX0" fmla="*/ 1544129 w 3904741"/>
              <a:gd name="connsiteY0" fmla="*/ 0 h 2671763"/>
              <a:gd name="connsiteX1" fmla="*/ 2343360 w 3904741"/>
              <a:gd name="connsiteY1" fmla="*/ 1224951 h 2671763"/>
              <a:gd name="connsiteX2" fmla="*/ 3904741 w 3904741"/>
              <a:gd name="connsiteY2" fmla="*/ 2671763 h 2671763"/>
              <a:gd name="connsiteX3" fmla="*/ 0 w 3904741"/>
              <a:gd name="connsiteY3" fmla="*/ 2671763 h 2671763"/>
              <a:gd name="connsiteX4" fmla="*/ 1544129 w 3904741"/>
              <a:gd name="connsiteY4" fmla="*/ 0 h 2671763"/>
              <a:gd name="connsiteX0" fmla="*/ 1544129 w 3904741"/>
              <a:gd name="connsiteY0" fmla="*/ 0 h 2671763"/>
              <a:gd name="connsiteX1" fmla="*/ 1955172 w 3904741"/>
              <a:gd name="connsiteY1" fmla="*/ 1578634 h 2671763"/>
              <a:gd name="connsiteX2" fmla="*/ 3904741 w 3904741"/>
              <a:gd name="connsiteY2" fmla="*/ 2671763 h 2671763"/>
              <a:gd name="connsiteX3" fmla="*/ 0 w 3904741"/>
              <a:gd name="connsiteY3" fmla="*/ 2671763 h 2671763"/>
              <a:gd name="connsiteX4" fmla="*/ 1544129 w 3904741"/>
              <a:gd name="connsiteY4" fmla="*/ 0 h 2671763"/>
              <a:gd name="connsiteX0" fmla="*/ 1544129 w 3904741"/>
              <a:gd name="connsiteY0" fmla="*/ 0 h 2671763"/>
              <a:gd name="connsiteX1" fmla="*/ 2559021 w 3904741"/>
              <a:gd name="connsiteY1" fmla="*/ 1742536 h 2671763"/>
              <a:gd name="connsiteX2" fmla="*/ 3904741 w 3904741"/>
              <a:gd name="connsiteY2" fmla="*/ 2671763 h 2671763"/>
              <a:gd name="connsiteX3" fmla="*/ 0 w 3904741"/>
              <a:gd name="connsiteY3" fmla="*/ 2671763 h 2671763"/>
              <a:gd name="connsiteX4" fmla="*/ 1544129 w 3904741"/>
              <a:gd name="connsiteY4" fmla="*/ 0 h 2671763"/>
              <a:gd name="connsiteX0" fmla="*/ 1544129 w 2559021"/>
              <a:gd name="connsiteY0" fmla="*/ 0 h 2671763"/>
              <a:gd name="connsiteX1" fmla="*/ 2559021 w 2559021"/>
              <a:gd name="connsiteY1" fmla="*/ 1742536 h 2671763"/>
              <a:gd name="connsiteX2" fmla="*/ 0 w 2559021"/>
              <a:gd name="connsiteY2" fmla="*/ 2671763 h 2671763"/>
              <a:gd name="connsiteX3" fmla="*/ 1544129 w 2559021"/>
              <a:gd name="connsiteY3" fmla="*/ 0 h 2671763"/>
              <a:gd name="connsiteX0" fmla="*/ 1544129 w 3102485"/>
              <a:gd name="connsiteY0" fmla="*/ 0 h 2674189"/>
              <a:gd name="connsiteX1" fmla="*/ 3102485 w 3102485"/>
              <a:gd name="connsiteY1" fmla="*/ 2674189 h 2674189"/>
              <a:gd name="connsiteX2" fmla="*/ 0 w 3102485"/>
              <a:gd name="connsiteY2" fmla="*/ 2671763 h 2674189"/>
              <a:gd name="connsiteX3" fmla="*/ 1544129 w 3102485"/>
              <a:gd name="connsiteY3" fmla="*/ 0 h 2674189"/>
            </a:gdLst>
            <a:ahLst/>
            <a:cxnLst>
              <a:cxn ang="0">
                <a:pos x="connsiteX0" y="connsiteY0"/>
              </a:cxn>
              <a:cxn ang="0">
                <a:pos x="connsiteX1" y="connsiteY1"/>
              </a:cxn>
              <a:cxn ang="0">
                <a:pos x="connsiteX2" y="connsiteY2"/>
              </a:cxn>
              <a:cxn ang="0">
                <a:pos x="connsiteX3" y="connsiteY3"/>
              </a:cxn>
            </a:cxnLst>
            <a:rect l="l" t="t" r="r" b="b"/>
            <a:pathLst>
              <a:path w="3102485" h="2674189">
                <a:moveTo>
                  <a:pt x="1544129" y="0"/>
                </a:moveTo>
                <a:lnTo>
                  <a:pt x="3102485" y="2674189"/>
                </a:lnTo>
                <a:lnTo>
                  <a:pt x="0" y="2671763"/>
                </a:lnTo>
                <a:lnTo>
                  <a:pt x="1544129" y="0"/>
                </a:lnTo>
                <a:close/>
              </a:path>
            </a:pathLst>
          </a:custGeom>
          <a:solidFill>
            <a:srgbClr val="EFEEE9"/>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
                <a:latin typeface="Arial" panose="020B0604020202020204" pitchFamily="34" charset="0"/>
                <a:cs typeface="Arial" panose="020B0604020202020204" pitchFamily="34" charset="0"/>
              </a:defRPr>
            </a:lvl1pPr>
            <a:lvl2pPr marL="685800" indent="0" algn="ctr">
              <a:buNone/>
              <a:defRPr sz="1200">
                <a:solidFill>
                  <a:srgbClr val="7F7F7F"/>
                </a:solidFill>
                <a:latin typeface="Arial" panose="020B0604020202020204" pitchFamily="34" charset="0"/>
                <a:cs typeface="Arial" panose="020B0604020202020204" pitchFamily="34" charset="0"/>
              </a:defRPr>
            </a:lvl2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ZA"/>
              <a:t>           To add an image click on the Picture icon. </a:t>
            </a:r>
            <a:br>
              <a:rPr lang="en-ZA"/>
            </a:br>
            <a:r>
              <a:rPr lang="en-ZA"/>
              <a:t>                  Do not copy &amp; paste images here!</a:t>
            </a:r>
            <a:endParaRPr lang="en-US"/>
          </a:p>
          <a:p>
            <a:endParaRPr lang="en-US"/>
          </a:p>
        </p:txBody>
      </p:sp>
      <p:pic>
        <p:nvPicPr>
          <p:cNvPr id="14" name="Google Shape;106;p9" descr="ZUT030_triangle.emf">
            <a:extLst>
              <a:ext uri="{FF2B5EF4-FFF2-40B4-BE49-F238E27FC236}">
                <a16:creationId xmlns:a16="http://schemas.microsoft.com/office/drawing/2014/main" id="{6F6D7969-3867-406D-B454-0F96CD82DA7D}"/>
              </a:ext>
            </a:extLst>
          </p:cNvPr>
          <p:cNvPicPr preferRelativeResize="0"/>
          <p:nvPr userDrawn="1"/>
        </p:nvPicPr>
        <p:blipFill rotWithShape="1">
          <a:blip r:embed="rId2">
            <a:alphaModFix/>
          </a:blip>
          <a:srcRect/>
          <a:stretch/>
        </p:blipFill>
        <p:spPr>
          <a:xfrm rot="10800000">
            <a:off x="0" y="741674"/>
            <a:ext cx="457734" cy="522580"/>
          </a:xfrm>
          <a:prstGeom prst="rect">
            <a:avLst/>
          </a:prstGeom>
          <a:noFill/>
          <a:ln>
            <a:noFill/>
          </a:ln>
        </p:spPr>
      </p:pic>
      <p:sp>
        <p:nvSpPr>
          <p:cNvPr id="8" name="Text Placeholder 20">
            <a:extLst>
              <a:ext uri="{FF2B5EF4-FFF2-40B4-BE49-F238E27FC236}">
                <a16:creationId xmlns:a16="http://schemas.microsoft.com/office/drawing/2014/main" id="{3AE213AA-723C-46E3-BA7B-B407D95B8F17}"/>
              </a:ext>
            </a:extLst>
          </p:cNvPr>
          <p:cNvSpPr>
            <a:spLocks noGrp="1"/>
          </p:cNvSpPr>
          <p:nvPr>
            <p:ph type="body" sz="quarter" idx="18" hasCustomPrompt="1"/>
          </p:nvPr>
        </p:nvSpPr>
        <p:spPr>
          <a:xfrm>
            <a:off x="446562" y="808876"/>
            <a:ext cx="5143533"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9" name="Text Placeholder 20">
            <a:extLst>
              <a:ext uri="{FF2B5EF4-FFF2-40B4-BE49-F238E27FC236}">
                <a16:creationId xmlns:a16="http://schemas.microsoft.com/office/drawing/2014/main" id="{A7BB0F0F-D36E-4194-8DBB-EE29A9713B33}"/>
              </a:ext>
            </a:extLst>
          </p:cNvPr>
          <p:cNvSpPr>
            <a:spLocks noGrp="1"/>
          </p:cNvSpPr>
          <p:nvPr>
            <p:ph type="body" sz="quarter" idx="19" hasCustomPrompt="1"/>
          </p:nvPr>
        </p:nvSpPr>
        <p:spPr>
          <a:xfrm>
            <a:off x="446562" y="1345505"/>
            <a:ext cx="5143541"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10" name="Text Placeholder 3">
            <a:extLst>
              <a:ext uri="{FF2B5EF4-FFF2-40B4-BE49-F238E27FC236}">
                <a16:creationId xmlns:a16="http://schemas.microsoft.com/office/drawing/2014/main" id="{7D9A2406-0CA0-4DD6-AE09-63AF946ADEF0}"/>
              </a:ext>
            </a:extLst>
          </p:cNvPr>
          <p:cNvSpPr>
            <a:spLocks noGrp="1"/>
          </p:cNvSpPr>
          <p:nvPr>
            <p:ph type="body" sz="quarter" idx="29"/>
          </p:nvPr>
        </p:nvSpPr>
        <p:spPr>
          <a:xfrm>
            <a:off x="446560" y="1913642"/>
            <a:ext cx="5143533" cy="4387492"/>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589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x images with text_2">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DC2C3C0D-FF66-49BC-A1DE-9A84EEC5ED92}"/>
              </a:ext>
            </a:extLst>
          </p:cNvPr>
          <p:cNvSpPr/>
          <p:nvPr userDrawn="1"/>
        </p:nvSpPr>
        <p:spPr>
          <a:xfrm>
            <a:off x="-43960" y="2594697"/>
            <a:ext cx="2720750" cy="3672763"/>
          </a:xfrm>
          <a:custGeom>
            <a:avLst/>
            <a:gdLst>
              <a:gd name="connsiteX0" fmla="*/ 0 w 4471660"/>
              <a:gd name="connsiteY0" fmla="*/ 3873863 h 3873863"/>
              <a:gd name="connsiteX1" fmla="*/ 2235830 w 4471660"/>
              <a:gd name="connsiteY1" fmla="*/ 0 h 3873863"/>
              <a:gd name="connsiteX2" fmla="*/ 4471660 w 4471660"/>
              <a:gd name="connsiteY2" fmla="*/ 3873863 h 3873863"/>
              <a:gd name="connsiteX3" fmla="*/ 0 w 4471660"/>
              <a:gd name="connsiteY3" fmla="*/ 3873863 h 3873863"/>
              <a:gd name="connsiteX0" fmla="*/ 0 w 4471660"/>
              <a:gd name="connsiteY0" fmla="*/ 3873863 h 3873863"/>
              <a:gd name="connsiteX1" fmla="*/ 1601937 w 4471660"/>
              <a:gd name="connsiteY1" fmla="*/ 1088478 h 3873863"/>
              <a:gd name="connsiteX2" fmla="*/ 2235830 w 4471660"/>
              <a:gd name="connsiteY2" fmla="*/ 0 h 3873863"/>
              <a:gd name="connsiteX3" fmla="*/ 4471660 w 4471660"/>
              <a:gd name="connsiteY3" fmla="*/ 3873863 h 3873863"/>
              <a:gd name="connsiteX4" fmla="*/ 0 w 4471660"/>
              <a:gd name="connsiteY4" fmla="*/ 3873863 h 3873863"/>
              <a:gd name="connsiteX0" fmla="*/ 0 w 4471660"/>
              <a:gd name="connsiteY0" fmla="*/ 3873863 h 3873863"/>
              <a:gd name="connsiteX1" fmla="*/ 1601937 w 4471660"/>
              <a:gd name="connsiteY1" fmla="*/ 1088478 h 3873863"/>
              <a:gd name="connsiteX2" fmla="*/ 2235830 w 4471660"/>
              <a:gd name="connsiteY2" fmla="*/ 0 h 3873863"/>
              <a:gd name="connsiteX3" fmla="*/ 4471660 w 4471660"/>
              <a:gd name="connsiteY3" fmla="*/ 3873863 h 3873863"/>
              <a:gd name="connsiteX4" fmla="*/ 1619522 w 4471660"/>
              <a:gd name="connsiteY4" fmla="*/ 3866847 h 3873863"/>
              <a:gd name="connsiteX5" fmla="*/ 0 w 4471660"/>
              <a:gd name="connsiteY5" fmla="*/ 3873863 h 3873863"/>
              <a:gd name="connsiteX0" fmla="*/ 17585 w 2869723"/>
              <a:gd name="connsiteY0" fmla="*/ 3866847 h 3873863"/>
              <a:gd name="connsiteX1" fmla="*/ 0 w 2869723"/>
              <a:gd name="connsiteY1" fmla="*/ 1088478 h 3873863"/>
              <a:gd name="connsiteX2" fmla="*/ 633893 w 2869723"/>
              <a:gd name="connsiteY2" fmla="*/ 0 h 3873863"/>
              <a:gd name="connsiteX3" fmla="*/ 2869723 w 2869723"/>
              <a:gd name="connsiteY3" fmla="*/ 3873863 h 3873863"/>
              <a:gd name="connsiteX4" fmla="*/ 17585 w 2869723"/>
              <a:gd name="connsiteY4" fmla="*/ 3866847 h 387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723" h="3873863">
                <a:moveTo>
                  <a:pt x="17585" y="3866847"/>
                </a:moveTo>
                <a:lnTo>
                  <a:pt x="0" y="1088478"/>
                </a:lnTo>
                <a:lnTo>
                  <a:pt x="633893" y="0"/>
                </a:lnTo>
                <a:lnTo>
                  <a:pt x="2869723" y="3873863"/>
                </a:lnTo>
                <a:lnTo>
                  <a:pt x="17585" y="3866847"/>
                </a:lnTo>
                <a:close/>
              </a:path>
            </a:pathLst>
          </a:cu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2445B47A-BE5E-4DCD-AFBC-1633ECCEFA88}"/>
              </a:ext>
            </a:extLst>
          </p:cNvPr>
          <p:cNvSpPr/>
          <p:nvPr userDrawn="1"/>
        </p:nvSpPr>
        <p:spPr>
          <a:xfrm flipV="1">
            <a:off x="2670077" y="1970474"/>
            <a:ext cx="3508937" cy="3030278"/>
          </a:xfrm>
          <a:prstGeom prst="triangl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77B275-65BC-4649-ACD1-9D17736EADB2}"/>
              </a:ext>
            </a:extLst>
          </p:cNvPr>
          <p:cNvSpPr/>
          <p:nvPr userDrawn="1"/>
        </p:nvSpPr>
        <p:spPr>
          <a:xfrm>
            <a:off x="-1779" y="0"/>
            <a:ext cx="545243" cy="61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D3634831-9E61-4EE2-9EE8-DBC12E61F64A}"/>
              </a:ext>
            </a:extLst>
          </p:cNvPr>
          <p:cNvSpPr>
            <a:spLocks noGrp="1"/>
          </p:cNvSpPr>
          <p:nvPr>
            <p:ph type="pic" sz="quarter" idx="16"/>
          </p:nvPr>
        </p:nvSpPr>
        <p:spPr>
          <a:xfrm>
            <a:off x="1406525" y="1979645"/>
            <a:ext cx="4916806" cy="4296282"/>
          </a:xfrm>
          <a:custGeom>
            <a:avLst/>
            <a:gdLst>
              <a:gd name="connsiteX0" fmla="*/ 0 w 5106988"/>
              <a:gd name="connsiteY0" fmla="*/ 0 h 4462463"/>
              <a:gd name="connsiteX1" fmla="*/ 5106988 w 5106988"/>
              <a:gd name="connsiteY1" fmla="*/ 0 h 4462463"/>
              <a:gd name="connsiteX2" fmla="*/ 5106988 w 5106988"/>
              <a:gd name="connsiteY2" fmla="*/ 4462463 h 4462463"/>
              <a:gd name="connsiteX3" fmla="*/ 0 w 5106988"/>
              <a:gd name="connsiteY3" fmla="*/ 4462463 h 4462463"/>
              <a:gd name="connsiteX4" fmla="*/ 0 w 5106988"/>
              <a:gd name="connsiteY4" fmla="*/ 0 h 4462463"/>
              <a:gd name="connsiteX0" fmla="*/ 2570672 w 5106988"/>
              <a:gd name="connsiteY0" fmla="*/ 0 h 4462463"/>
              <a:gd name="connsiteX1" fmla="*/ 5106988 w 5106988"/>
              <a:gd name="connsiteY1" fmla="*/ 0 h 4462463"/>
              <a:gd name="connsiteX2" fmla="*/ 5106988 w 5106988"/>
              <a:gd name="connsiteY2" fmla="*/ 4462463 h 4462463"/>
              <a:gd name="connsiteX3" fmla="*/ 0 w 5106988"/>
              <a:gd name="connsiteY3" fmla="*/ 4462463 h 4462463"/>
              <a:gd name="connsiteX4" fmla="*/ 2570672 w 5106988"/>
              <a:gd name="connsiteY4" fmla="*/ 0 h 4462463"/>
              <a:gd name="connsiteX0" fmla="*/ 2570672 w 5106988"/>
              <a:gd name="connsiteY0" fmla="*/ 0 h 4462463"/>
              <a:gd name="connsiteX1" fmla="*/ 5106988 w 5106988"/>
              <a:gd name="connsiteY1" fmla="*/ 0 h 4462463"/>
              <a:gd name="connsiteX2" fmla="*/ 5106988 w 5106988"/>
              <a:gd name="connsiteY2" fmla="*/ 4462463 h 4462463"/>
              <a:gd name="connsiteX3" fmla="*/ 0 w 5106988"/>
              <a:gd name="connsiteY3" fmla="*/ 4462463 h 4462463"/>
              <a:gd name="connsiteX4" fmla="*/ 2570672 w 5106988"/>
              <a:gd name="connsiteY4" fmla="*/ 0 h 4462463"/>
              <a:gd name="connsiteX0" fmla="*/ 2570672 w 5106988"/>
              <a:gd name="connsiteY0" fmla="*/ 0 h 4462463"/>
              <a:gd name="connsiteX1" fmla="*/ 5106988 w 5106988"/>
              <a:gd name="connsiteY1" fmla="*/ 4462463 h 4462463"/>
              <a:gd name="connsiteX2" fmla="*/ 0 w 5106988"/>
              <a:gd name="connsiteY2" fmla="*/ 4462463 h 4462463"/>
              <a:gd name="connsiteX3" fmla="*/ 2570672 w 5106988"/>
              <a:gd name="connsiteY3" fmla="*/ 0 h 4462463"/>
            </a:gdLst>
            <a:ahLst/>
            <a:cxnLst>
              <a:cxn ang="0">
                <a:pos x="connsiteX0" y="connsiteY0"/>
              </a:cxn>
              <a:cxn ang="0">
                <a:pos x="connsiteX1" y="connsiteY1"/>
              </a:cxn>
              <a:cxn ang="0">
                <a:pos x="connsiteX2" y="connsiteY2"/>
              </a:cxn>
              <a:cxn ang="0">
                <a:pos x="connsiteX3" y="connsiteY3"/>
              </a:cxn>
            </a:cxnLst>
            <a:rect l="l" t="t" r="r" b="b"/>
            <a:pathLst>
              <a:path w="5106988" h="4462463">
                <a:moveTo>
                  <a:pt x="2570672" y="0"/>
                </a:moveTo>
                <a:lnTo>
                  <a:pt x="5106988" y="4462463"/>
                </a:lnTo>
                <a:lnTo>
                  <a:pt x="0" y="4462463"/>
                </a:lnTo>
                <a:lnTo>
                  <a:pt x="2570672" y="0"/>
                </a:lnTo>
                <a:close/>
              </a:path>
            </a:pathLst>
          </a:custGeom>
          <a:solidFill>
            <a:srgbClr val="DEDAD0"/>
          </a:solidFill>
        </p:spPr>
        <p:txBody>
          <a:bodyPr/>
          <a:lstStyle>
            <a:lvl1pPr marL="0" indent="0" algn="ctr">
              <a:buNone/>
              <a:defRPr sz="1200">
                <a:solidFill>
                  <a:srgbClr val="7F7F7F"/>
                </a:solidFill>
                <a:latin typeface="Arial" panose="020B0604020202020204" pitchFamily="34" charset="0"/>
                <a:cs typeface="Arial" panose="020B0604020202020204" pitchFamily="34" charset="0"/>
              </a:defRPr>
            </a:lvl1pPr>
            <a:lvl2pPr marL="457200" indent="0" algn="ctr">
              <a:buNone/>
              <a:defRPr sz="1200">
                <a:solidFill>
                  <a:srgbClr val="7F7F7F"/>
                </a:solidFill>
                <a:latin typeface="Arial" panose="020B0604020202020204" pitchFamily="34" charset="0"/>
                <a:cs typeface="Arial" panose="020B0604020202020204" pitchFamily="34" charset="0"/>
              </a:defRPr>
            </a:lvl2pPr>
          </a:lstStyle>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1"/>
            <a:endParaRPr lang="en-ZA"/>
          </a:p>
          <a:p>
            <a:pPr lvl="0"/>
            <a:r>
              <a:rPr lang="en-ZA"/>
              <a:t> To add an image click on the Picture icon.</a:t>
            </a:r>
            <a:br>
              <a:rPr lang="en-ZA"/>
            </a:br>
            <a:r>
              <a:rPr lang="en-ZA"/>
              <a:t>Do not copy &amp; paste images here!</a:t>
            </a:r>
            <a:endParaRPr lang="en-US"/>
          </a:p>
        </p:txBody>
      </p:sp>
      <p:sp>
        <p:nvSpPr>
          <p:cNvPr id="13" name="Text Placeholder 20">
            <a:extLst>
              <a:ext uri="{FF2B5EF4-FFF2-40B4-BE49-F238E27FC236}">
                <a16:creationId xmlns:a16="http://schemas.microsoft.com/office/drawing/2014/main" id="{0CC62CF4-72D6-4597-84F0-E8A619143147}"/>
              </a:ext>
            </a:extLst>
          </p:cNvPr>
          <p:cNvSpPr>
            <a:spLocks noGrp="1"/>
          </p:cNvSpPr>
          <p:nvPr>
            <p:ph type="body" sz="quarter" idx="18" hasCustomPrompt="1"/>
          </p:nvPr>
        </p:nvSpPr>
        <p:spPr>
          <a:xfrm>
            <a:off x="6649539" y="808876"/>
            <a:ext cx="5176535" cy="536630"/>
          </a:xfrm>
          <a:prstGeom prst="rect">
            <a:avLst/>
          </a:prstGeom>
        </p:spPr>
        <p:txBody>
          <a:bodyPr lIns="0" rIns="0" bIns="0" anchor="t">
            <a:noAutofit/>
          </a:bodyPr>
          <a:lstStyle>
            <a:lvl1pPr marL="0" indent="0" algn="r">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6" name="Text Placeholder 20">
            <a:extLst>
              <a:ext uri="{FF2B5EF4-FFF2-40B4-BE49-F238E27FC236}">
                <a16:creationId xmlns:a16="http://schemas.microsoft.com/office/drawing/2014/main" id="{FA1ACC02-B00E-49F2-B547-BCCF066A049B}"/>
              </a:ext>
            </a:extLst>
          </p:cNvPr>
          <p:cNvSpPr>
            <a:spLocks noGrp="1"/>
          </p:cNvSpPr>
          <p:nvPr>
            <p:ph type="body" sz="quarter" idx="19" hasCustomPrompt="1"/>
          </p:nvPr>
        </p:nvSpPr>
        <p:spPr>
          <a:xfrm>
            <a:off x="6649543" y="1345505"/>
            <a:ext cx="5176543" cy="430187"/>
          </a:xfrm>
          <a:prstGeom prst="rect">
            <a:avLst/>
          </a:prstGeom>
        </p:spPr>
        <p:txBody>
          <a:bodyPr lIns="0" rIns="0" anchor="t">
            <a:normAutofit/>
          </a:bodyPr>
          <a:lstStyle>
            <a:lvl1pPr marL="0" indent="0" algn="r">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pic>
        <p:nvPicPr>
          <p:cNvPr id="20" name="Google Shape;105;p9" descr="zLogo.emf">
            <a:extLst>
              <a:ext uri="{FF2B5EF4-FFF2-40B4-BE49-F238E27FC236}">
                <a16:creationId xmlns:a16="http://schemas.microsoft.com/office/drawing/2014/main" id="{83F28E13-2C56-4444-A448-EBD8A3885323}"/>
              </a:ext>
            </a:extLst>
          </p:cNvPr>
          <p:cNvPicPr preferRelativeResize="0"/>
          <p:nvPr userDrawn="1"/>
        </p:nvPicPr>
        <p:blipFill rotWithShape="1">
          <a:blip r:embed="rId2">
            <a:alphaModFix/>
          </a:blip>
          <a:srcRect/>
          <a:stretch/>
        </p:blipFill>
        <p:spPr>
          <a:xfrm>
            <a:off x="10531863" y="150898"/>
            <a:ext cx="1295741" cy="323936"/>
          </a:xfrm>
          <a:prstGeom prst="rect">
            <a:avLst/>
          </a:prstGeom>
          <a:noFill/>
          <a:ln>
            <a:noFill/>
          </a:ln>
        </p:spPr>
      </p:pic>
      <p:sp>
        <p:nvSpPr>
          <p:cNvPr id="5" name="Picture Placeholder 4">
            <a:extLst>
              <a:ext uri="{FF2B5EF4-FFF2-40B4-BE49-F238E27FC236}">
                <a16:creationId xmlns:a16="http://schemas.microsoft.com/office/drawing/2014/main" id="{8BE35727-10BA-4F82-8A06-E3E9B7B840CB}"/>
              </a:ext>
            </a:extLst>
          </p:cNvPr>
          <p:cNvSpPr>
            <a:spLocks noGrp="1"/>
          </p:cNvSpPr>
          <p:nvPr>
            <p:ph type="pic" sz="quarter" idx="17" hasCustomPrompt="1"/>
          </p:nvPr>
        </p:nvSpPr>
        <p:spPr>
          <a:xfrm>
            <a:off x="-10214" y="1970474"/>
            <a:ext cx="3729916" cy="4305453"/>
          </a:xfrm>
          <a:custGeom>
            <a:avLst/>
            <a:gdLst>
              <a:gd name="connsiteX0" fmla="*/ 0 w 3865563"/>
              <a:gd name="connsiteY0" fmla="*/ 0 h 4471988"/>
              <a:gd name="connsiteX1" fmla="*/ 3865563 w 3865563"/>
              <a:gd name="connsiteY1" fmla="*/ 0 h 4471988"/>
              <a:gd name="connsiteX2" fmla="*/ 3865563 w 3865563"/>
              <a:gd name="connsiteY2" fmla="*/ 4471988 h 4471988"/>
              <a:gd name="connsiteX3" fmla="*/ 0 w 3865563"/>
              <a:gd name="connsiteY3" fmla="*/ 4471988 h 4471988"/>
              <a:gd name="connsiteX4" fmla="*/ 0 w 3865563"/>
              <a:gd name="connsiteY4" fmla="*/ 0 h 4471988"/>
              <a:gd name="connsiteX0" fmla="*/ 0 w 3865563"/>
              <a:gd name="connsiteY0" fmla="*/ 0 h 4471988"/>
              <a:gd name="connsiteX1" fmla="*/ 3865563 w 3865563"/>
              <a:gd name="connsiteY1" fmla="*/ 0 h 4471988"/>
              <a:gd name="connsiteX2" fmla="*/ 1329397 w 3865563"/>
              <a:gd name="connsiteY2" fmla="*/ 4471988 h 4471988"/>
              <a:gd name="connsiteX3" fmla="*/ 0 w 3865563"/>
              <a:gd name="connsiteY3" fmla="*/ 4471988 h 4471988"/>
              <a:gd name="connsiteX4" fmla="*/ 0 w 3865563"/>
              <a:gd name="connsiteY4" fmla="*/ 0 h 4471988"/>
              <a:gd name="connsiteX0" fmla="*/ 8626 w 3874189"/>
              <a:gd name="connsiteY0" fmla="*/ 0 h 4471988"/>
              <a:gd name="connsiteX1" fmla="*/ 3874189 w 3874189"/>
              <a:gd name="connsiteY1" fmla="*/ 0 h 4471988"/>
              <a:gd name="connsiteX2" fmla="*/ 1338023 w 3874189"/>
              <a:gd name="connsiteY2" fmla="*/ 4471988 h 4471988"/>
              <a:gd name="connsiteX3" fmla="*/ 0 w 3874189"/>
              <a:gd name="connsiteY3" fmla="*/ 2151483 h 4471988"/>
              <a:gd name="connsiteX4" fmla="*/ 8626 w 3874189"/>
              <a:gd name="connsiteY4" fmla="*/ 0 h 447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189" h="4471988">
                <a:moveTo>
                  <a:pt x="8626" y="0"/>
                </a:moveTo>
                <a:lnTo>
                  <a:pt x="3874189" y="0"/>
                </a:lnTo>
                <a:lnTo>
                  <a:pt x="1338023" y="4471988"/>
                </a:lnTo>
                <a:lnTo>
                  <a:pt x="0" y="2151483"/>
                </a:lnTo>
                <a:cubicBezTo>
                  <a:pt x="2875" y="1434322"/>
                  <a:pt x="5751" y="717161"/>
                  <a:pt x="8626" y="0"/>
                </a:cubicBezTo>
                <a:close/>
              </a:path>
            </a:pathLst>
          </a:custGeom>
          <a:solidFill>
            <a:srgbClr val="EFEEE9"/>
          </a:solidFill>
        </p:spPr>
        <p:txBody>
          <a:bodyPr/>
          <a:lstStyle>
            <a:lvl1pPr marL="0" indent="0">
              <a:buNone/>
              <a:defRPr sz="1200">
                <a:solidFill>
                  <a:srgbClr val="7F7F7F"/>
                </a:solidFill>
                <a:latin typeface="Arial" panose="020B0604020202020204" pitchFamily="34" charset="0"/>
                <a:cs typeface="Arial" panose="020B0604020202020204" pitchFamily="34" charset="0"/>
              </a:defRPr>
            </a:lvl1pPr>
          </a:lstStyle>
          <a:p>
            <a:r>
              <a:rPr lang="en-ZA"/>
              <a:t> To add an image click on the Picture icon. </a:t>
            </a:r>
            <a:br>
              <a:rPr lang="en-ZA"/>
            </a:br>
            <a:r>
              <a:rPr lang="en-ZA"/>
              <a:t> Do not copy &amp; paste images here!</a:t>
            </a:r>
            <a:endParaRPr lang="en-US"/>
          </a:p>
        </p:txBody>
      </p:sp>
      <p:sp>
        <p:nvSpPr>
          <p:cNvPr id="12" name="Text Placeholder 3">
            <a:extLst>
              <a:ext uri="{FF2B5EF4-FFF2-40B4-BE49-F238E27FC236}">
                <a16:creationId xmlns:a16="http://schemas.microsoft.com/office/drawing/2014/main" id="{F8664BE3-03F1-4FBB-8F45-F6DBC9E76EFB}"/>
              </a:ext>
            </a:extLst>
          </p:cNvPr>
          <p:cNvSpPr>
            <a:spLocks noGrp="1"/>
          </p:cNvSpPr>
          <p:nvPr>
            <p:ph type="body" sz="quarter" idx="29"/>
          </p:nvPr>
        </p:nvSpPr>
        <p:spPr>
          <a:xfrm>
            <a:off x="6645731" y="1953416"/>
            <a:ext cx="5266869" cy="4322511"/>
          </a:xfrm>
          <a:prstGeom prst="rect">
            <a:avLst/>
          </a:prstGeom>
        </p:spPr>
        <p:txBody>
          <a:bodyPr/>
          <a:lstStyle>
            <a:lvl1pPr algn="r">
              <a:lnSpc>
                <a:spcPct val="100000"/>
              </a:lnSpc>
              <a:defRPr sz="1600">
                <a:solidFill>
                  <a:srgbClr val="181C19"/>
                </a:solidFill>
                <a:latin typeface="Arial" panose="020B0604020202020204" pitchFamily="34" charset="0"/>
                <a:cs typeface="Arial" panose="020B0604020202020204" pitchFamily="34" charset="0"/>
              </a:defRPr>
            </a:lvl1pPr>
            <a:lvl2pPr algn="r">
              <a:lnSpc>
                <a:spcPct val="100000"/>
              </a:lnSpc>
              <a:defRPr sz="1400">
                <a:solidFill>
                  <a:srgbClr val="181C19"/>
                </a:solidFill>
                <a:latin typeface="Arial" panose="020B0604020202020204" pitchFamily="34" charset="0"/>
                <a:cs typeface="Arial" panose="020B0604020202020204" pitchFamily="34" charset="0"/>
              </a:defRPr>
            </a:lvl2pPr>
            <a:lvl3pPr algn="r">
              <a:lnSpc>
                <a:spcPct val="100000"/>
              </a:lnSpc>
              <a:defRPr sz="1200">
                <a:solidFill>
                  <a:srgbClr val="181C19"/>
                </a:solidFill>
                <a:latin typeface="Arial" panose="020B0604020202020204" pitchFamily="34" charset="0"/>
                <a:cs typeface="Arial" panose="020B0604020202020204" pitchFamily="34" charset="0"/>
              </a:defRPr>
            </a:lvl3pPr>
            <a:lvl4pPr algn="r">
              <a:lnSpc>
                <a:spcPct val="100000"/>
              </a:lnSpc>
              <a:defRPr sz="1100">
                <a:solidFill>
                  <a:srgbClr val="181C19"/>
                </a:solidFill>
                <a:latin typeface="Arial" panose="020B0604020202020204" pitchFamily="34" charset="0"/>
                <a:cs typeface="Arial" panose="020B0604020202020204" pitchFamily="34" charset="0"/>
              </a:defRPr>
            </a:lvl4pPr>
            <a:lvl5pPr algn="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284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_1">
    <p:spTree>
      <p:nvGrpSpPr>
        <p:cNvPr id="1" name=""/>
        <p:cNvGrpSpPr/>
        <p:nvPr/>
      </p:nvGrpSpPr>
      <p:grpSpPr>
        <a:xfrm>
          <a:off x="0" y="0"/>
          <a:ext cx="0" cy="0"/>
          <a:chOff x="0" y="0"/>
          <a:chExt cx="0" cy="0"/>
        </a:xfrm>
      </p:grpSpPr>
      <p:sp>
        <p:nvSpPr>
          <p:cNvPr id="6" name="Google Shape;20;p24">
            <a:extLst>
              <a:ext uri="{FF2B5EF4-FFF2-40B4-BE49-F238E27FC236}">
                <a16:creationId xmlns:a16="http://schemas.microsoft.com/office/drawing/2014/main" id="{0F1C4FBA-F785-4513-AD23-7B618EF563B7}"/>
              </a:ext>
            </a:extLst>
          </p:cNvPr>
          <p:cNvSpPr/>
          <p:nvPr userDrawn="1"/>
        </p:nvSpPr>
        <p:spPr>
          <a:xfrm>
            <a:off x="-8968" y="0"/>
            <a:ext cx="12192000" cy="6858000"/>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 name="Picture 29">
            <a:extLst>
              <a:ext uri="{FF2B5EF4-FFF2-40B4-BE49-F238E27FC236}">
                <a16:creationId xmlns:a16="http://schemas.microsoft.com/office/drawing/2014/main" id="{C25CA64A-7B9F-4E97-8F86-1090C6191C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02"/>
          <a:stretch/>
        </p:blipFill>
        <p:spPr>
          <a:xfrm>
            <a:off x="-17252" y="0"/>
            <a:ext cx="4710024" cy="3183280"/>
          </a:xfrm>
          <a:prstGeom prst="rect">
            <a:avLst/>
          </a:prstGeom>
        </p:spPr>
      </p:pic>
      <p:sp>
        <p:nvSpPr>
          <p:cNvPr id="34" name="Google Shape;23;p24">
            <a:extLst>
              <a:ext uri="{FF2B5EF4-FFF2-40B4-BE49-F238E27FC236}">
                <a16:creationId xmlns:a16="http://schemas.microsoft.com/office/drawing/2014/main" id="{6A4A978A-79A8-4A73-B800-8FEC3B1A383B}"/>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Contents</a:t>
            </a:r>
            <a:endParaRPr/>
          </a:p>
        </p:txBody>
      </p:sp>
      <p:pic>
        <p:nvPicPr>
          <p:cNvPr id="9" name="Picture 8">
            <a:extLst>
              <a:ext uri="{FF2B5EF4-FFF2-40B4-BE49-F238E27FC236}">
                <a16:creationId xmlns:a16="http://schemas.microsoft.com/office/drawing/2014/main" id="{3C30426C-3F06-4529-ADA2-AD441128A30F}"/>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10" name="Text Placeholder 2">
            <a:extLst>
              <a:ext uri="{FF2B5EF4-FFF2-40B4-BE49-F238E27FC236}">
                <a16:creationId xmlns:a16="http://schemas.microsoft.com/office/drawing/2014/main" id="{F59A7925-08EF-4CBC-AE9E-060A5B375FA9}"/>
              </a:ext>
            </a:extLst>
          </p:cNvPr>
          <p:cNvSpPr>
            <a:spLocks noGrp="1"/>
          </p:cNvSpPr>
          <p:nvPr>
            <p:ph type="body" sz="quarter" idx="42"/>
          </p:nvPr>
        </p:nvSpPr>
        <p:spPr>
          <a:xfrm>
            <a:off x="1803401" y="2132450"/>
            <a:ext cx="4512732" cy="4529666"/>
          </a:xfrm>
          <a:prstGeom prst="rect">
            <a:avLst/>
          </a:prstGeom>
        </p:spPr>
        <p:txBody>
          <a:bodyPr numCol="1"/>
          <a:lstStyle>
            <a:lvl1pPr marL="514350" indent="-514350">
              <a:lnSpc>
                <a:spcPct val="100000"/>
              </a:lnSpc>
              <a:spcBef>
                <a:spcPts val="600"/>
              </a:spcBef>
              <a:buFont typeface="+mj-lt"/>
              <a:buAutoNum type="arabicPeriod"/>
              <a:defRPr sz="1600">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6161C291-982A-4338-B668-13FB607A4C0D}"/>
              </a:ext>
            </a:extLst>
          </p:cNvPr>
          <p:cNvSpPr>
            <a:spLocks noGrp="1"/>
          </p:cNvSpPr>
          <p:nvPr>
            <p:ph type="body" sz="quarter" idx="43"/>
          </p:nvPr>
        </p:nvSpPr>
        <p:spPr>
          <a:xfrm>
            <a:off x="6443136" y="2132450"/>
            <a:ext cx="4512732" cy="4529666"/>
          </a:xfrm>
          <a:prstGeom prst="rect">
            <a:avLst/>
          </a:prstGeom>
        </p:spPr>
        <p:txBody>
          <a:bodyPr numCol="1"/>
          <a:lstStyle>
            <a:lvl1pPr marL="514350" indent="-514350">
              <a:lnSpc>
                <a:spcPct val="100000"/>
              </a:lnSpc>
              <a:spcBef>
                <a:spcPts val="600"/>
              </a:spcBef>
              <a:buFont typeface="+mj-lt"/>
              <a:buAutoNum type="arabicPeriod"/>
              <a:defRPr sz="1600">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178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x images - full">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6B26890-B25B-4827-980A-C36DDECFA492}"/>
              </a:ext>
            </a:extLst>
          </p:cNvPr>
          <p:cNvGrpSpPr/>
          <p:nvPr userDrawn="1"/>
        </p:nvGrpSpPr>
        <p:grpSpPr>
          <a:xfrm flipV="1">
            <a:off x="11276538" y="6094001"/>
            <a:ext cx="639691" cy="687408"/>
            <a:chOff x="9509517" y="4830792"/>
            <a:chExt cx="2699751" cy="2901139"/>
          </a:xfrm>
        </p:grpSpPr>
        <p:sp>
          <p:nvSpPr>
            <p:cNvPr id="8" name="Isosceles Triangle 10">
              <a:extLst>
                <a:ext uri="{FF2B5EF4-FFF2-40B4-BE49-F238E27FC236}">
                  <a16:creationId xmlns:a16="http://schemas.microsoft.com/office/drawing/2014/main" id="{A803FC09-6F50-4DD6-B988-C6B1B18A40E9}"/>
                </a:ext>
              </a:extLst>
            </p:cNvPr>
            <p:cNvSpPr/>
            <p:nvPr userDrawn="1"/>
          </p:nvSpPr>
          <p:spPr>
            <a:xfrm rot="16200000">
              <a:off x="10067779" y="4272530"/>
              <a:ext cx="1574408" cy="2690931"/>
            </a:xfrm>
            <a:custGeom>
              <a:avLst/>
              <a:gdLst>
                <a:gd name="connsiteX0" fmla="*/ 0 w 4047821"/>
                <a:gd name="connsiteY0" fmla="*/ 3461890 h 3461890"/>
                <a:gd name="connsiteX1" fmla="*/ 2023911 w 4047821"/>
                <a:gd name="connsiteY1" fmla="*/ 0 h 3461890"/>
                <a:gd name="connsiteX2" fmla="*/ 4047821 w 4047821"/>
                <a:gd name="connsiteY2" fmla="*/ 3461890 h 3461890"/>
                <a:gd name="connsiteX3" fmla="*/ 0 w 4047821"/>
                <a:gd name="connsiteY3" fmla="*/ 3461890 h 3461890"/>
                <a:gd name="connsiteX0" fmla="*/ 0 w 4047821"/>
                <a:gd name="connsiteY0" fmla="*/ 3556779 h 3556779"/>
                <a:gd name="connsiteX1" fmla="*/ 1972153 w 4047821"/>
                <a:gd name="connsiteY1" fmla="*/ 0 h 3556779"/>
                <a:gd name="connsiteX2" fmla="*/ 4047821 w 4047821"/>
                <a:gd name="connsiteY2" fmla="*/ 3556779 h 3556779"/>
                <a:gd name="connsiteX3" fmla="*/ 0 w 4047821"/>
                <a:gd name="connsiteY3" fmla="*/ 3556779 h 3556779"/>
                <a:gd name="connsiteX0" fmla="*/ 0 w 2080998"/>
                <a:gd name="connsiteY0" fmla="*/ 3556779 h 3556779"/>
                <a:gd name="connsiteX1" fmla="*/ 5330 w 2080998"/>
                <a:gd name="connsiteY1" fmla="*/ 0 h 3556779"/>
                <a:gd name="connsiteX2" fmla="*/ 2080998 w 2080998"/>
                <a:gd name="connsiteY2" fmla="*/ 3556779 h 3556779"/>
                <a:gd name="connsiteX3" fmla="*/ 0 w 2080998"/>
                <a:gd name="connsiteY3" fmla="*/ 3556779 h 3556779"/>
              </a:gdLst>
              <a:ahLst/>
              <a:cxnLst>
                <a:cxn ang="0">
                  <a:pos x="connsiteX0" y="connsiteY0"/>
                </a:cxn>
                <a:cxn ang="0">
                  <a:pos x="connsiteX1" y="connsiteY1"/>
                </a:cxn>
                <a:cxn ang="0">
                  <a:pos x="connsiteX2" y="connsiteY2"/>
                </a:cxn>
                <a:cxn ang="0">
                  <a:pos x="connsiteX3" y="connsiteY3"/>
                </a:cxn>
              </a:cxnLst>
              <a:rect l="l" t="t" r="r" b="b"/>
              <a:pathLst>
                <a:path w="2080998" h="3556779">
                  <a:moveTo>
                    <a:pt x="0" y="3556779"/>
                  </a:moveTo>
                  <a:cubicBezTo>
                    <a:pt x="1777" y="2371186"/>
                    <a:pt x="3553" y="1185593"/>
                    <a:pt x="5330" y="0"/>
                  </a:cubicBezTo>
                  <a:lnTo>
                    <a:pt x="2080998" y="3556779"/>
                  </a:lnTo>
                  <a:lnTo>
                    <a:pt x="0" y="35567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11">
              <a:extLst>
                <a:ext uri="{FF2B5EF4-FFF2-40B4-BE49-F238E27FC236}">
                  <a16:creationId xmlns:a16="http://schemas.microsoft.com/office/drawing/2014/main" id="{361EED9B-988A-40D2-AD48-38025AC41DDF}"/>
                </a:ext>
              </a:extLst>
            </p:cNvPr>
            <p:cNvSpPr/>
            <p:nvPr userDrawn="1"/>
          </p:nvSpPr>
          <p:spPr>
            <a:xfrm rot="16200000">
              <a:off x="9621895" y="5144557"/>
              <a:ext cx="2782338" cy="2392409"/>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6DC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Picture Placeholder 3">
            <a:extLst>
              <a:ext uri="{FF2B5EF4-FFF2-40B4-BE49-F238E27FC236}">
                <a16:creationId xmlns:a16="http://schemas.microsoft.com/office/drawing/2014/main" id="{CC757020-B5F2-40D2-9BEB-1BF9290107D2}"/>
              </a:ext>
            </a:extLst>
          </p:cNvPr>
          <p:cNvSpPr>
            <a:spLocks noGrp="1"/>
          </p:cNvSpPr>
          <p:nvPr>
            <p:ph type="pic" sz="quarter" idx="10" hasCustomPrompt="1"/>
          </p:nvPr>
        </p:nvSpPr>
        <p:spPr>
          <a:xfrm>
            <a:off x="307806" y="214978"/>
            <a:ext cx="6584700" cy="3118148"/>
          </a:xfrm>
          <a:prstGeom prst="rect">
            <a:avLst/>
          </a:prstGeom>
          <a:solidFill>
            <a:schemeClr val="bg2"/>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a:t>To add an image click on the Picture icon.  Do not copy &amp; paste images here!</a:t>
            </a:r>
            <a:endParaRPr lang="en-US"/>
          </a:p>
          <a:p>
            <a:endParaRPr lang="en-US"/>
          </a:p>
        </p:txBody>
      </p:sp>
      <p:sp>
        <p:nvSpPr>
          <p:cNvPr id="14" name="Picture Placeholder 3">
            <a:extLst>
              <a:ext uri="{FF2B5EF4-FFF2-40B4-BE49-F238E27FC236}">
                <a16:creationId xmlns:a16="http://schemas.microsoft.com/office/drawing/2014/main" id="{FA29BCB7-E899-4F68-8CD6-C037B417D124}"/>
              </a:ext>
            </a:extLst>
          </p:cNvPr>
          <p:cNvSpPr>
            <a:spLocks noGrp="1"/>
          </p:cNvSpPr>
          <p:nvPr>
            <p:ph type="pic" sz="quarter" idx="11" hasCustomPrompt="1"/>
          </p:nvPr>
        </p:nvSpPr>
        <p:spPr>
          <a:xfrm>
            <a:off x="307805" y="3472161"/>
            <a:ext cx="6584700" cy="2908053"/>
          </a:xfrm>
          <a:prstGeom prst="rect">
            <a:avLst/>
          </a:prstGeom>
          <a:solidFill>
            <a:schemeClr val="bg2"/>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a:t>To add an image click on the Picture icon.  Do not copy &amp; paste images here!</a:t>
            </a:r>
            <a:endParaRPr lang="en-US"/>
          </a:p>
          <a:p>
            <a:endParaRPr lang="en-US"/>
          </a:p>
        </p:txBody>
      </p:sp>
      <p:sp>
        <p:nvSpPr>
          <p:cNvPr id="15" name="Picture Placeholder 2">
            <a:extLst>
              <a:ext uri="{FF2B5EF4-FFF2-40B4-BE49-F238E27FC236}">
                <a16:creationId xmlns:a16="http://schemas.microsoft.com/office/drawing/2014/main" id="{6BE549A2-B7EE-41FB-A3E5-F26DDD4CA080}"/>
              </a:ext>
            </a:extLst>
          </p:cNvPr>
          <p:cNvSpPr>
            <a:spLocks noGrp="1"/>
          </p:cNvSpPr>
          <p:nvPr>
            <p:ph type="pic" sz="quarter" idx="22" hasCustomPrompt="1"/>
          </p:nvPr>
        </p:nvSpPr>
        <p:spPr>
          <a:xfrm>
            <a:off x="7026631" y="217016"/>
            <a:ext cx="4880552" cy="6163198"/>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9301235"/>
              <a:gd name="connsiteY0" fmla="*/ 0 h 4461211"/>
              <a:gd name="connsiteX1" fmla="*/ 9301235 w 9301235"/>
              <a:gd name="connsiteY1" fmla="*/ 8625 h 4461211"/>
              <a:gd name="connsiteX2" fmla="*/ 9301235 w 9301235"/>
              <a:gd name="connsiteY2" fmla="*/ 4012709 h 4461211"/>
              <a:gd name="connsiteX3" fmla="*/ 8203952 w 9301235"/>
              <a:gd name="connsiteY3" fmla="*/ 4449407 h 4461211"/>
              <a:gd name="connsiteX4" fmla="*/ 2318012 w 9301235"/>
              <a:gd name="connsiteY4" fmla="*/ 4461211 h 4461211"/>
              <a:gd name="connsiteX5" fmla="*/ 0 w 9301235"/>
              <a:gd name="connsiteY5" fmla="*/ 0 h 4461211"/>
              <a:gd name="connsiteX0" fmla="*/ 0 w 9301235"/>
              <a:gd name="connsiteY0" fmla="*/ 0 h 4487133"/>
              <a:gd name="connsiteX1" fmla="*/ 9301235 w 9301235"/>
              <a:gd name="connsiteY1" fmla="*/ 8625 h 4487133"/>
              <a:gd name="connsiteX2" fmla="*/ 9301235 w 9301235"/>
              <a:gd name="connsiteY2" fmla="*/ 4012709 h 4487133"/>
              <a:gd name="connsiteX3" fmla="*/ 8203952 w 9301235"/>
              <a:gd name="connsiteY3" fmla="*/ 4449407 h 4487133"/>
              <a:gd name="connsiteX4" fmla="*/ 13557 w 9301235"/>
              <a:gd name="connsiteY4" fmla="*/ 4487133 h 4487133"/>
              <a:gd name="connsiteX5" fmla="*/ 0 w 9301235"/>
              <a:gd name="connsiteY5" fmla="*/ 0 h 4487133"/>
              <a:gd name="connsiteX0" fmla="*/ 0 w 9301235"/>
              <a:gd name="connsiteY0" fmla="*/ 0 h 4461211"/>
              <a:gd name="connsiteX1" fmla="*/ 9301235 w 9301235"/>
              <a:gd name="connsiteY1" fmla="*/ 8625 h 4461211"/>
              <a:gd name="connsiteX2" fmla="*/ 9301235 w 9301235"/>
              <a:gd name="connsiteY2" fmla="*/ 4012709 h 4461211"/>
              <a:gd name="connsiteX3" fmla="*/ 8203952 w 9301235"/>
              <a:gd name="connsiteY3" fmla="*/ 4449407 h 4461211"/>
              <a:gd name="connsiteX4" fmla="*/ 13557 w 9301235"/>
              <a:gd name="connsiteY4" fmla="*/ 4461211 h 4461211"/>
              <a:gd name="connsiteX5" fmla="*/ 0 w 9301235"/>
              <a:gd name="connsiteY5" fmla="*/ 0 h 4461211"/>
              <a:gd name="connsiteX0" fmla="*/ 0 w 9301235"/>
              <a:gd name="connsiteY0" fmla="*/ 0 h 4449407"/>
              <a:gd name="connsiteX1" fmla="*/ 9301235 w 9301235"/>
              <a:gd name="connsiteY1" fmla="*/ 8625 h 4449407"/>
              <a:gd name="connsiteX2" fmla="*/ 9301235 w 9301235"/>
              <a:gd name="connsiteY2" fmla="*/ 4012709 h 4449407"/>
              <a:gd name="connsiteX3" fmla="*/ 8203952 w 9301235"/>
              <a:gd name="connsiteY3" fmla="*/ 4449407 h 4449407"/>
              <a:gd name="connsiteX4" fmla="*/ 13557 w 9301235"/>
              <a:gd name="connsiteY4" fmla="*/ 4443929 h 4449407"/>
              <a:gd name="connsiteX5" fmla="*/ 0 w 9301235"/>
              <a:gd name="connsiteY5" fmla="*/ 0 h 4449407"/>
              <a:gd name="connsiteX0" fmla="*/ 0 w 9301235"/>
              <a:gd name="connsiteY0" fmla="*/ 789978 h 4440782"/>
              <a:gd name="connsiteX1" fmla="*/ 9301235 w 9301235"/>
              <a:gd name="connsiteY1" fmla="*/ 0 h 4440782"/>
              <a:gd name="connsiteX2" fmla="*/ 9301235 w 9301235"/>
              <a:gd name="connsiteY2" fmla="*/ 4004084 h 4440782"/>
              <a:gd name="connsiteX3" fmla="*/ 8203952 w 9301235"/>
              <a:gd name="connsiteY3" fmla="*/ 4440782 h 4440782"/>
              <a:gd name="connsiteX4" fmla="*/ 13557 w 9301235"/>
              <a:gd name="connsiteY4" fmla="*/ 4435304 h 4440782"/>
              <a:gd name="connsiteX5" fmla="*/ 0 w 9301235"/>
              <a:gd name="connsiteY5" fmla="*/ 789978 h 4440782"/>
              <a:gd name="connsiteX0" fmla="*/ 0 w 9313639"/>
              <a:gd name="connsiteY0" fmla="*/ 0 h 3650804"/>
              <a:gd name="connsiteX1" fmla="*/ 9313639 w 9313639"/>
              <a:gd name="connsiteY1" fmla="*/ 24439 h 3650804"/>
              <a:gd name="connsiteX2" fmla="*/ 9301235 w 9313639"/>
              <a:gd name="connsiteY2" fmla="*/ 3214106 h 3650804"/>
              <a:gd name="connsiteX3" fmla="*/ 8203952 w 9313639"/>
              <a:gd name="connsiteY3" fmla="*/ 3650804 h 3650804"/>
              <a:gd name="connsiteX4" fmla="*/ 13557 w 9313639"/>
              <a:gd name="connsiteY4" fmla="*/ 3645326 h 3650804"/>
              <a:gd name="connsiteX5" fmla="*/ 0 w 9313639"/>
              <a:gd name="connsiteY5" fmla="*/ 0 h 3650804"/>
              <a:gd name="connsiteX0" fmla="*/ 0 w 9313639"/>
              <a:gd name="connsiteY0" fmla="*/ 0 h 3634990"/>
              <a:gd name="connsiteX1" fmla="*/ 9313639 w 9313639"/>
              <a:gd name="connsiteY1" fmla="*/ 8625 h 3634990"/>
              <a:gd name="connsiteX2" fmla="*/ 9301235 w 9313639"/>
              <a:gd name="connsiteY2" fmla="*/ 3198292 h 3634990"/>
              <a:gd name="connsiteX3" fmla="*/ 8203952 w 9313639"/>
              <a:gd name="connsiteY3" fmla="*/ 3634990 h 3634990"/>
              <a:gd name="connsiteX4" fmla="*/ 13557 w 9313639"/>
              <a:gd name="connsiteY4" fmla="*/ 3629512 h 3634990"/>
              <a:gd name="connsiteX5" fmla="*/ 0 w 9313639"/>
              <a:gd name="connsiteY5" fmla="*/ 0 h 3634990"/>
              <a:gd name="connsiteX0" fmla="*/ 0 w 9313639"/>
              <a:gd name="connsiteY0" fmla="*/ 0 h 3627083"/>
              <a:gd name="connsiteX1" fmla="*/ 9313639 w 9313639"/>
              <a:gd name="connsiteY1" fmla="*/ 718 h 3627083"/>
              <a:gd name="connsiteX2" fmla="*/ 9301235 w 9313639"/>
              <a:gd name="connsiteY2" fmla="*/ 3190385 h 3627083"/>
              <a:gd name="connsiteX3" fmla="*/ 8203952 w 9313639"/>
              <a:gd name="connsiteY3" fmla="*/ 3627083 h 3627083"/>
              <a:gd name="connsiteX4" fmla="*/ 13557 w 9313639"/>
              <a:gd name="connsiteY4" fmla="*/ 3621605 h 3627083"/>
              <a:gd name="connsiteX5" fmla="*/ 0 w 9313639"/>
              <a:gd name="connsiteY5" fmla="*/ 0 h 3627083"/>
              <a:gd name="connsiteX0" fmla="*/ 0 w 9302428"/>
              <a:gd name="connsiteY0" fmla="*/ 0 h 3627083"/>
              <a:gd name="connsiteX1" fmla="*/ 9301235 w 9302428"/>
              <a:gd name="connsiteY1" fmla="*/ 718 h 3627083"/>
              <a:gd name="connsiteX2" fmla="*/ 9301235 w 9302428"/>
              <a:gd name="connsiteY2" fmla="*/ 3190385 h 3627083"/>
              <a:gd name="connsiteX3" fmla="*/ 8203952 w 9302428"/>
              <a:gd name="connsiteY3" fmla="*/ 3627083 h 3627083"/>
              <a:gd name="connsiteX4" fmla="*/ 13557 w 9302428"/>
              <a:gd name="connsiteY4" fmla="*/ 3621605 h 3627083"/>
              <a:gd name="connsiteX5" fmla="*/ 0 w 9302428"/>
              <a:gd name="connsiteY5" fmla="*/ 0 h 3627083"/>
              <a:gd name="connsiteX0" fmla="*/ 0 w 16931301"/>
              <a:gd name="connsiteY0" fmla="*/ 0 h 3666618"/>
              <a:gd name="connsiteX1" fmla="*/ 16930108 w 16931301"/>
              <a:gd name="connsiteY1" fmla="*/ 40253 h 3666618"/>
              <a:gd name="connsiteX2" fmla="*/ 16930108 w 16931301"/>
              <a:gd name="connsiteY2" fmla="*/ 3229920 h 3666618"/>
              <a:gd name="connsiteX3" fmla="*/ 15832825 w 16931301"/>
              <a:gd name="connsiteY3" fmla="*/ 3666618 h 3666618"/>
              <a:gd name="connsiteX4" fmla="*/ 7642430 w 16931301"/>
              <a:gd name="connsiteY4" fmla="*/ 3661140 h 3666618"/>
              <a:gd name="connsiteX5" fmla="*/ 0 w 16931301"/>
              <a:gd name="connsiteY5" fmla="*/ 0 h 3666618"/>
              <a:gd name="connsiteX0" fmla="*/ 11252 w 16942553"/>
              <a:gd name="connsiteY0" fmla="*/ 0 h 3669048"/>
              <a:gd name="connsiteX1" fmla="*/ 16941360 w 16942553"/>
              <a:gd name="connsiteY1" fmla="*/ 40253 h 3669048"/>
              <a:gd name="connsiteX2" fmla="*/ 16941360 w 16942553"/>
              <a:gd name="connsiteY2" fmla="*/ 3229920 h 3669048"/>
              <a:gd name="connsiteX3" fmla="*/ 15844077 w 16942553"/>
              <a:gd name="connsiteY3" fmla="*/ 3666618 h 3669048"/>
              <a:gd name="connsiteX4" fmla="*/ 0 w 16942553"/>
              <a:gd name="connsiteY4" fmla="*/ 3669048 h 3669048"/>
              <a:gd name="connsiteX5" fmla="*/ 11252 w 16942553"/>
              <a:gd name="connsiteY5" fmla="*/ 0 h 3669048"/>
              <a:gd name="connsiteX0" fmla="*/ 11252 w 16942553"/>
              <a:gd name="connsiteY0" fmla="*/ 0 h 3669048"/>
              <a:gd name="connsiteX1" fmla="*/ 16941359 w 16942553"/>
              <a:gd name="connsiteY1" fmla="*/ 719 h 3669048"/>
              <a:gd name="connsiteX2" fmla="*/ 16941360 w 16942553"/>
              <a:gd name="connsiteY2" fmla="*/ 3229920 h 3669048"/>
              <a:gd name="connsiteX3" fmla="*/ 15844077 w 16942553"/>
              <a:gd name="connsiteY3" fmla="*/ 3666618 h 3669048"/>
              <a:gd name="connsiteX4" fmla="*/ 0 w 16942553"/>
              <a:gd name="connsiteY4" fmla="*/ 3669048 h 3669048"/>
              <a:gd name="connsiteX5" fmla="*/ 11252 w 16942553"/>
              <a:gd name="connsiteY5" fmla="*/ 0 h 3669048"/>
              <a:gd name="connsiteX0" fmla="*/ 965 w 16944670"/>
              <a:gd name="connsiteY0" fmla="*/ 0 h 3669048"/>
              <a:gd name="connsiteX1" fmla="*/ 16943476 w 16944670"/>
              <a:gd name="connsiteY1" fmla="*/ 719 h 3669048"/>
              <a:gd name="connsiteX2" fmla="*/ 16943477 w 16944670"/>
              <a:gd name="connsiteY2" fmla="*/ 3229920 h 3669048"/>
              <a:gd name="connsiteX3" fmla="*/ 15846194 w 16944670"/>
              <a:gd name="connsiteY3" fmla="*/ 3666618 h 3669048"/>
              <a:gd name="connsiteX4" fmla="*/ 2117 w 16944670"/>
              <a:gd name="connsiteY4" fmla="*/ 3669048 h 3669048"/>
              <a:gd name="connsiteX5" fmla="*/ 965 w 16944670"/>
              <a:gd name="connsiteY5" fmla="*/ 0 h 3669048"/>
              <a:gd name="connsiteX0" fmla="*/ 17 w 16943722"/>
              <a:gd name="connsiteY0" fmla="*/ 0 h 3669048"/>
              <a:gd name="connsiteX1" fmla="*/ 16942528 w 16943722"/>
              <a:gd name="connsiteY1" fmla="*/ 719 h 3669048"/>
              <a:gd name="connsiteX2" fmla="*/ 16942529 w 16943722"/>
              <a:gd name="connsiteY2" fmla="*/ 3229920 h 3669048"/>
              <a:gd name="connsiteX3" fmla="*/ 15845246 w 16943722"/>
              <a:gd name="connsiteY3" fmla="*/ 3666618 h 3669048"/>
              <a:gd name="connsiteX4" fmla="*/ 621403 w 16943722"/>
              <a:gd name="connsiteY4" fmla="*/ 3669048 h 3669048"/>
              <a:gd name="connsiteX5" fmla="*/ 17 w 16943722"/>
              <a:gd name="connsiteY5" fmla="*/ 0 h 3669048"/>
              <a:gd name="connsiteX0" fmla="*/ 23656 w 16322319"/>
              <a:gd name="connsiteY0" fmla="*/ 0 h 3684861"/>
              <a:gd name="connsiteX1" fmla="*/ 16321125 w 16322319"/>
              <a:gd name="connsiteY1" fmla="*/ 16532 h 3684861"/>
              <a:gd name="connsiteX2" fmla="*/ 16321126 w 16322319"/>
              <a:gd name="connsiteY2" fmla="*/ 3245733 h 3684861"/>
              <a:gd name="connsiteX3" fmla="*/ 15223843 w 16322319"/>
              <a:gd name="connsiteY3" fmla="*/ 3682431 h 3684861"/>
              <a:gd name="connsiteX4" fmla="*/ 0 w 16322319"/>
              <a:gd name="connsiteY4" fmla="*/ 3684861 h 3684861"/>
              <a:gd name="connsiteX5" fmla="*/ 23656 w 16322319"/>
              <a:gd name="connsiteY5" fmla="*/ 0 h 3684861"/>
              <a:gd name="connsiteX0" fmla="*/ 11251 w 16322319"/>
              <a:gd name="connsiteY0" fmla="*/ 291839 h 3668329"/>
              <a:gd name="connsiteX1" fmla="*/ 16321125 w 16322319"/>
              <a:gd name="connsiteY1" fmla="*/ 0 h 3668329"/>
              <a:gd name="connsiteX2" fmla="*/ 16321126 w 16322319"/>
              <a:gd name="connsiteY2" fmla="*/ 3229201 h 3668329"/>
              <a:gd name="connsiteX3" fmla="*/ 15223843 w 16322319"/>
              <a:gd name="connsiteY3" fmla="*/ 3665899 h 3668329"/>
              <a:gd name="connsiteX4" fmla="*/ 0 w 16322319"/>
              <a:gd name="connsiteY4" fmla="*/ 3668329 h 3668329"/>
              <a:gd name="connsiteX5" fmla="*/ 11251 w 16322319"/>
              <a:gd name="connsiteY5" fmla="*/ 291839 h 3668329"/>
              <a:gd name="connsiteX0" fmla="*/ 11251 w 16322319"/>
              <a:gd name="connsiteY0" fmla="*/ 15096 h 3391586"/>
              <a:gd name="connsiteX1" fmla="*/ 16321125 w 16322319"/>
              <a:gd name="connsiteY1" fmla="*/ 0 h 3391586"/>
              <a:gd name="connsiteX2" fmla="*/ 16321126 w 16322319"/>
              <a:gd name="connsiteY2" fmla="*/ 2952458 h 3391586"/>
              <a:gd name="connsiteX3" fmla="*/ 15223843 w 16322319"/>
              <a:gd name="connsiteY3" fmla="*/ 3389156 h 3391586"/>
              <a:gd name="connsiteX4" fmla="*/ 0 w 16322319"/>
              <a:gd name="connsiteY4" fmla="*/ 3391586 h 3391586"/>
              <a:gd name="connsiteX5" fmla="*/ 11251 w 16322319"/>
              <a:gd name="connsiteY5" fmla="*/ 15096 h 3391586"/>
              <a:gd name="connsiteX0" fmla="*/ 11251 w 16322319"/>
              <a:gd name="connsiteY0" fmla="*/ 23003 h 3399493"/>
              <a:gd name="connsiteX1" fmla="*/ 16321125 w 16322319"/>
              <a:gd name="connsiteY1" fmla="*/ 0 h 3399493"/>
              <a:gd name="connsiteX2" fmla="*/ 16321126 w 16322319"/>
              <a:gd name="connsiteY2" fmla="*/ 2960365 h 3399493"/>
              <a:gd name="connsiteX3" fmla="*/ 15223843 w 16322319"/>
              <a:gd name="connsiteY3" fmla="*/ 3397063 h 3399493"/>
              <a:gd name="connsiteX4" fmla="*/ 0 w 16322319"/>
              <a:gd name="connsiteY4" fmla="*/ 3399493 h 3399493"/>
              <a:gd name="connsiteX5" fmla="*/ 11251 w 16322319"/>
              <a:gd name="connsiteY5" fmla="*/ 23003 h 3399493"/>
              <a:gd name="connsiteX0" fmla="*/ 11251 w 16322319"/>
              <a:gd name="connsiteY0" fmla="*/ 15096 h 3391586"/>
              <a:gd name="connsiteX1" fmla="*/ 16321125 w 16322319"/>
              <a:gd name="connsiteY1" fmla="*/ 0 h 3391586"/>
              <a:gd name="connsiteX2" fmla="*/ 16321126 w 16322319"/>
              <a:gd name="connsiteY2" fmla="*/ 2952458 h 3391586"/>
              <a:gd name="connsiteX3" fmla="*/ 15223843 w 16322319"/>
              <a:gd name="connsiteY3" fmla="*/ 3389156 h 3391586"/>
              <a:gd name="connsiteX4" fmla="*/ 0 w 16322319"/>
              <a:gd name="connsiteY4" fmla="*/ 3391586 h 3391586"/>
              <a:gd name="connsiteX5" fmla="*/ 11251 w 16322319"/>
              <a:gd name="connsiteY5" fmla="*/ 15096 h 3391586"/>
              <a:gd name="connsiteX0" fmla="*/ 965 w 16324437"/>
              <a:gd name="connsiteY0" fmla="*/ 15096 h 3391586"/>
              <a:gd name="connsiteX1" fmla="*/ 16323243 w 16324437"/>
              <a:gd name="connsiteY1" fmla="*/ 0 h 3391586"/>
              <a:gd name="connsiteX2" fmla="*/ 16323244 w 16324437"/>
              <a:gd name="connsiteY2" fmla="*/ 2952458 h 3391586"/>
              <a:gd name="connsiteX3" fmla="*/ 15225961 w 16324437"/>
              <a:gd name="connsiteY3" fmla="*/ 3389156 h 3391586"/>
              <a:gd name="connsiteX4" fmla="*/ 2118 w 16324437"/>
              <a:gd name="connsiteY4" fmla="*/ 3391586 h 3391586"/>
              <a:gd name="connsiteX5" fmla="*/ 965 w 16324437"/>
              <a:gd name="connsiteY5" fmla="*/ 15096 h 3391586"/>
              <a:gd name="connsiteX0" fmla="*/ 965 w 16324437"/>
              <a:gd name="connsiteY0" fmla="*/ 15096 h 3389156"/>
              <a:gd name="connsiteX1" fmla="*/ 16323243 w 16324437"/>
              <a:gd name="connsiteY1" fmla="*/ 0 h 3389156"/>
              <a:gd name="connsiteX2" fmla="*/ 16323244 w 16324437"/>
              <a:gd name="connsiteY2" fmla="*/ 2952458 h 3389156"/>
              <a:gd name="connsiteX3" fmla="*/ 15225961 w 16324437"/>
              <a:gd name="connsiteY3" fmla="*/ 3389156 h 3389156"/>
              <a:gd name="connsiteX4" fmla="*/ 2118 w 16324437"/>
              <a:gd name="connsiteY4" fmla="*/ 3375772 h 3389156"/>
              <a:gd name="connsiteX5" fmla="*/ 965 w 16324437"/>
              <a:gd name="connsiteY5" fmla="*/ 15096 h 3389156"/>
              <a:gd name="connsiteX0" fmla="*/ 2 w 16323474"/>
              <a:gd name="connsiteY0" fmla="*/ 15096 h 3389156"/>
              <a:gd name="connsiteX1" fmla="*/ 16322280 w 16323474"/>
              <a:gd name="connsiteY1" fmla="*/ 0 h 3389156"/>
              <a:gd name="connsiteX2" fmla="*/ 16322281 w 16323474"/>
              <a:gd name="connsiteY2" fmla="*/ 2952458 h 3389156"/>
              <a:gd name="connsiteX3" fmla="*/ 15224998 w 16323474"/>
              <a:gd name="connsiteY3" fmla="*/ 3389156 h 3389156"/>
              <a:gd name="connsiteX4" fmla="*/ 9304659 w 16323474"/>
              <a:gd name="connsiteY4" fmla="*/ 3383679 h 3389156"/>
              <a:gd name="connsiteX5" fmla="*/ 2 w 16323474"/>
              <a:gd name="connsiteY5" fmla="*/ 15096 h 3389156"/>
              <a:gd name="connsiteX0" fmla="*/ 11253 w 7018816"/>
              <a:gd name="connsiteY0" fmla="*/ 0 h 5508937"/>
              <a:gd name="connsiteX1" fmla="*/ 7017622 w 7018816"/>
              <a:gd name="connsiteY1" fmla="*/ 2119781 h 5508937"/>
              <a:gd name="connsiteX2" fmla="*/ 7017623 w 7018816"/>
              <a:gd name="connsiteY2" fmla="*/ 5072239 h 5508937"/>
              <a:gd name="connsiteX3" fmla="*/ 5920340 w 7018816"/>
              <a:gd name="connsiteY3" fmla="*/ 5508937 h 5508937"/>
              <a:gd name="connsiteX4" fmla="*/ 1 w 7018816"/>
              <a:gd name="connsiteY4" fmla="*/ 5503460 h 5508937"/>
              <a:gd name="connsiteX5" fmla="*/ 11253 w 7018816"/>
              <a:gd name="connsiteY5" fmla="*/ 0 h 5508937"/>
              <a:gd name="connsiteX0" fmla="*/ 11252 w 7030025"/>
              <a:gd name="connsiteY0" fmla="*/ 0 h 5508937"/>
              <a:gd name="connsiteX1" fmla="*/ 7030026 w 7030025"/>
              <a:gd name="connsiteY1" fmla="*/ 16531 h 5508937"/>
              <a:gd name="connsiteX2" fmla="*/ 7017622 w 7030025"/>
              <a:gd name="connsiteY2" fmla="*/ 5072239 h 5508937"/>
              <a:gd name="connsiteX3" fmla="*/ 5920339 w 7030025"/>
              <a:gd name="connsiteY3" fmla="*/ 5508937 h 5508937"/>
              <a:gd name="connsiteX4" fmla="*/ 0 w 7030025"/>
              <a:gd name="connsiteY4" fmla="*/ 5503460 h 5508937"/>
              <a:gd name="connsiteX5" fmla="*/ 11252 w 7030025"/>
              <a:gd name="connsiteY5" fmla="*/ 0 h 5508937"/>
              <a:gd name="connsiteX0" fmla="*/ 11252 w 7018172"/>
              <a:gd name="connsiteY0" fmla="*/ 0 h 5508937"/>
              <a:gd name="connsiteX1" fmla="*/ 7005217 w 7018172"/>
              <a:gd name="connsiteY1" fmla="*/ 16531 h 5508937"/>
              <a:gd name="connsiteX2" fmla="*/ 7017622 w 7018172"/>
              <a:gd name="connsiteY2" fmla="*/ 5072239 h 5508937"/>
              <a:gd name="connsiteX3" fmla="*/ 5920339 w 7018172"/>
              <a:gd name="connsiteY3" fmla="*/ 5508937 h 5508937"/>
              <a:gd name="connsiteX4" fmla="*/ 0 w 7018172"/>
              <a:gd name="connsiteY4" fmla="*/ 5503460 h 5508937"/>
              <a:gd name="connsiteX5" fmla="*/ 11252 w 7018172"/>
              <a:gd name="connsiteY5" fmla="*/ 0 h 5508937"/>
              <a:gd name="connsiteX0" fmla="*/ 11252 w 7018171"/>
              <a:gd name="connsiteY0" fmla="*/ 0 h 5508937"/>
              <a:gd name="connsiteX1" fmla="*/ 7005217 w 7018171"/>
              <a:gd name="connsiteY1" fmla="*/ 8624 h 5508937"/>
              <a:gd name="connsiteX2" fmla="*/ 7017622 w 7018171"/>
              <a:gd name="connsiteY2" fmla="*/ 5072239 h 5508937"/>
              <a:gd name="connsiteX3" fmla="*/ 5920339 w 7018171"/>
              <a:gd name="connsiteY3" fmla="*/ 5508937 h 5508937"/>
              <a:gd name="connsiteX4" fmla="*/ 0 w 7018171"/>
              <a:gd name="connsiteY4" fmla="*/ 5503460 h 5508937"/>
              <a:gd name="connsiteX5" fmla="*/ 11252 w 7018171"/>
              <a:gd name="connsiteY5" fmla="*/ 0 h 550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8171" h="5508937">
                <a:moveTo>
                  <a:pt x="11252" y="0"/>
                </a:moveTo>
                <a:lnTo>
                  <a:pt x="7005217" y="8624"/>
                </a:lnTo>
                <a:cubicBezTo>
                  <a:pt x="7001082" y="1071846"/>
                  <a:pt x="7021757" y="4009017"/>
                  <a:pt x="7017622" y="5072239"/>
                </a:cubicBezTo>
                <a:lnTo>
                  <a:pt x="5920339" y="5508937"/>
                </a:lnTo>
                <a:lnTo>
                  <a:pt x="0" y="5503460"/>
                </a:lnTo>
                <a:cubicBezTo>
                  <a:pt x="3751" y="4280444"/>
                  <a:pt x="7501" y="1223016"/>
                  <a:pt x="11252" y="0"/>
                </a:cubicBezTo>
                <a:close/>
              </a:path>
            </a:pathLst>
          </a:custGeom>
          <a:solidFill>
            <a:schemeClr val="bg2"/>
          </a:solidFill>
        </p:spPr>
        <p:txBody>
          <a:bodyPr anchor="b"/>
          <a:lstStyle>
            <a:lvl1pPr marL="0" indent="0" algn="ctr">
              <a:lnSpc>
                <a:spcPct val="100000"/>
              </a:lnSpc>
              <a:spcBef>
                <a:spcPts val="0"/>
              </a:spcBef>
              <a:buNone/>
              <a:defRPr sz="1400" i="1" baseline="0">
                <a:latin typeface="Arial" panose="020B0604020202020204" pitchFamily="34" charset="0"/>
                <a:cs typeface="Arial" panose="020B0604020202020204" pitchFamily="34" charset="0"/>
              </a:defRPr>
            </a:lvl1pPr>
          </a:lstStyle>
          <a:p>
            <a:r>
              <a:rPr lang="en-GB"/>
              <a:t>To place an image, click the picture icon or drag and drop an image.  </a:t>
            </a:r>
            <a:br>
              <a:rPr lang="en-GB"/>
            </a:br>
            <a:r>
              <a:rPr lang="en-GB"/>
              <a:t>Do not paste an image here.</a:t>
            </a:r>
          </a:p>
        </p:txBody>
      </p:sp>
    </p:spTree>
    <p:extLst>
      <p:ext uri="{BB962C8B-B14F-4D97-AF65-F5344CB8AC3E}">
        <p14:creationId xmlns:p14="http://schemas.microsoft.com/office/powerpoint/2010/main" val="27226720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x images - fu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CF5725-150E-4A4A-AF54-0FF2A1D06E08}"/>
              </a:ext>
            </a:extLst>
          </p:cNvPr>
          <p:cNvSpPr/>
          <p:nvPr userDrawn="1"/>
        </p:nvSpPr>
        <p:spPr>
          <a:xfrm>
            <a:off x="0" y="6391374"/>
            <a:ext cx="12192000" cy="48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E87CC8EA-9ABC-4DFC-9544-A19752E11C2A}"/>
              </a:ext>
            </a:extLst>
          </p:cNvPr>
          <p:cNvSpPr>
            <a:spLocks noGrp="1"/>
          </p:cNvSpPr>
          <p:nvPr>
            <p:ph type="pic" sz="quarter" idx="10" hasCustomPrompt="1"/>
          </p:nvPr>
        </p:nvSpPr>
        <p:spPr>
          <a:xfrm>
            <a:off x="188537" y="131975"/>
            <a:ext cx="2215676" cy="6589336"/>
          </a:xfrm>
          <a:prstGeom prst="rect">
            <a:avLst/>
          </a:prstGeo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a:t>To add an image click on the Picture icon.  Do not copy &amp; paste images here!</a:t>
            </a:r>
            <a:endParaRPr lang="en-US"/>
          </a:p>
          <a:p>
            <a:endParaRPr lang="en-US"/>
          </a:p>
        </p:txBody>
      </p:sp>
      <p:sp>
        <p:nvSpPr>
          <p:cNvPr id="15" name="Picture Placeholder 3">
            <a:extLst>
              <a:ext uri="{FF2B5EF4-FFF2-40B4-BE49-F238E27FC236}">
                <a16:creationId xmlns:a16="http://schemas.microsoft.com/office/drawing/2014/main" id="{74EDB255-A5DD-4400-A364-442D22A7C441}"/>
              </a:ext>
            </a:extLst>
          </p:cNvPr>
          <p:cNvSpPr>
            <a:spLocks noGrp="1"/>
          </p:cNvSpPr>
          <p:nvPr>
            <p:ph type="pic" sz="quarter" idx="11" hasCustomPrompt="1"/>
          </p:nvPr>
        </p:nvSpPr>
        <p:spPr>
          <a:xfrm>
            <a:off x="2592278" y="131975"/>
            <a:ext cx="2215676" cy="6589336"/>
          </a:xfrm>
          <a:prstGeom prst="rect">
            <a:avLst/>
          </a:prstGeom>
          <a:solidFill>
            <a:schemeClr val="bg2"/>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a:t>To add an image click on the Picture icon.  Do not copy &amp; paste images here!</a:t>
            </a:r>
            <a:endParaRPr lang="en-US"/>
          </a:p>
          <a:p>
            <a:endParaRPr lang="en-US"/>
          </a:p>
        </p:txBody>
      </p:sp>
      <p:sp>
        <p:nvSpPr>
          <p:cNvPr id="16" name="Picture Placeholder 3">
            <a:extLst>
              <a:ext uri="{FF2B5EF4-FFF2-40B4-BE49-F238E27FC236}">
                <a16:creationId xmlns:a16="http://schemas.microsoft.com/office/drawing/2014/main" id="{57BB083B-765B-48D2-B2ED-1BAB0EBF6A3E}"/>
              </a:ext>
            </a:extLst>
          </p:cNvPr>
          <p:cNvSpPr>
            <a:spLocks noGrp="1"/>
          </p:cNvSpPr>
          <p:nvPr>
            <p:ph type="pic" sz="quarter" idx="12" hasCustomPrompt="1"/>
          </p:nvPr>
        </p:nvSpPr>
        <p:spPr>
          <a:xfrm>
            <a:off x="4996020" y="131975"/>
            <a:ext cx="2215676" cy="6589336"/>
          </a:xfrm>
          <a:prstGeom prst="rect">
            <a:avLst/>
          </a:prstGeo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a:t>To add an image click on the Picture icon.  Do not copy &amp; paste images here!</a:t>
            </a:r>
            <a:endParaRPr lang="en-US"/>
          </a:p>
          <a:p>
            <a:endParaRPr lang="en-US"/>
          </a:p>
          <a:p>
            <a:endParaRPr lang="en-US"/>
          </a:p>
        </p:txBody>
      </p:sp>
      <p:sp>
        <p:nvSpPr>
          <p:cNvPr id="17" name="Picture Placeholder 3">
            <a:extLst>
              <a:ext uri="{FF2B5EF4-FFF2-40B4-BE49-F238E27FC236}">
                <a16:creationId xmlns:a16="http://schemas.microsoft.com/office/drawing/2014/main" id="{BADA93E9-64C8-4F3B-8E62-568825292835}"/>
              </a:ext>
            </a:extLst>
          </p:cNvPr>
          <p:cNvSpPr>
            <a:spLocks noGrp="1"/>
          </p:cNvSpPr>
          <p:nvPr>
            <p:ph type="pic" sz="quarter" idx="13" hasCustomPrompt="1"/>
          </p:nvPr>
        </p:nvSpPr>
        <p:spPr>
          <a:xfrm>
            <a:off x="7409187" y="131975"/>
            <a:ext cx="2215676" cy="6589336"/>
          </a:xfrm>
          <a:prstGeom prst="rect">
            <a:avLst/>
          </a:prstGeom>
          <a:solidFill>
            <a:schemeClr val="bg2"/>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a:t>To add an image click on the Picture icon.  Do not copy &amp; paste images here!</a:t>
            </a:r>
            <a:endParaRPr lang="en-US"/>
          </a:p>
          <a:p>
            <a:endParaRPr lang="en-US"/>
          </a:p>
          <a:p>
            <a:endParaRPr lang="en-US"/>
          </a:p>
        </p:txBody>
      </p:sp>
      <p:sp>
        <p:nvSpPr>
          <p:cNvPr id="18" name="Picture Placeholder 3">
            <a:extLst>
              <a:ext uri="{FF2B5EF4-FFF2-40B4-BE49-F238E27FC236}">
                <a16:creationId xmlns:a16="http://schemas.microsoft.com/office/drawing/2014/main" id="{99D36DA3-3856-47DE-8DB2-2C46A2182563}"/>
              </a:ext>
            </a:extLst>
          </p:cNvPr>
          <p:cNvSpPr>
            <a:spLocks noGrp="1"/>
          </p:cNvSpPr>
          <p:nvPr>
            <p:ph type="pic" sz="quarter" idx="14" hasCustomPrompt="1"/>
          </p:nvPr>
        </p:nvSpPr>
        <p:spPr>
          <a:xfrm>
            <a:off x="9812927" y="131975"/>
            <a:ext cx="2215676" cy="6589336"/>
          </a:xfrm>
          <a:prstGeom prst="rect">
            <a:avLst/>
          </a:prstGeom>
          <a:solidFill>
            <a:schemeClr val="bg2">
              <a:lumMod val="9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a:t>To add an image click on the Picture icon.  Do not copy &amp; paste images here!</a:t>
            </a:r>
            <a:endParaRPr lang="en-US"/>
          </a:p>
          <a:p>
            <a:endParaRPr lang="en-US"/>
          </a:p>
          <a:p>
            <a:endParaRPr lang="en-US"/>
          </a:p>
        </p:txBody>
      </p:sp>
    </p:spTree>
    <p:extLst>
      <p:ext uri="{BB962C8B-B14F-4D97-AF65-F5344CB8AC3E}">
        <p14:creationId xmlns:p14="http://schemas.microsoft.com/office/powerpoint/2010/main" val="21256825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Hero image - ful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4617666-CD8D-4502-B828-95CD3197AF56}"/>
              </a:ext>
            </a:extLst>
          </p:cNvPr>
          <p:cNvSpPr>
            <a:spLocks noGrp="1"/>
          </p:cNvSpPr>
          <p:nvPr>
            <p:ph type="pic" sz="quarter" idx="10" hasCustomPrompt="1"/>
          </p:nvPr>
        </p:nvSpPr>
        <p:spPr>
          <a:xfrm>
            <a:off x="0" y="0"/>
            <a:ext cx="12192000" cy="6858000"/>
          </a:xfrm>
          <a:prstGeom prst="rect">
            <a:avLst/>
          </a:prstGeom>
          <a:solidFill>
            <a:schemeClr val="bg2"/>
          </a:solidFill>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r>
              <a:rPr lang="en-ZA"/>
              <a:t>To add an image click on the Picture icon. Do not copy &amp; paste images here!</a:t>
            </a:r>
            <a:endParaRPr lang="en-US"/>
          </a:p>
          <a:p>
            <a:endParaRPr lang="en-US"/>
          </a:p>
        </p:txBody>
      </p:sp>
    </p:spTree>
    <p:extLst>
      <p:ext uri="{BB962C8B-B14F-4D97-AF65-F5344CB8AC3E}">
        <p14:creationId xmlns:p14="http://schemas.microsoft.com/office/powerpoint/2010/main" val="2534477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mall video with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81C8DEFA-C62D-4525-936B-4FEB4C23BC78}"/>
              </a:ext>
            </a:extLst>
          </p:cNvPr>
          <p:cNvSpPr>
            <a:spLocks noGrp="1"/>
          </p:cNvSpPr>
          <p:nvPr>
            <p:ph type="body" sz="quarter" idx="29"/>
          </p:nvPr>
        </p:nvSpPr>
        <p:spPr>
          <a:xfrm>
            <a:off x="6214241" y="1919548"/>
            <a:ext cx="5635267" cy="4331717"/>
          </a:xfrm>
          <a:prstGeom prst="rect">
            <a:avLst/>
          </a:prstGeom>
        </p:spPr>
        <p:txBody>
          <a:bodyPr/>
          <a:lstStyle>
            <a:lvl1pPr algn="l">
              <a:lnSpc>
                <a:spcPct val="100000"/>
              </a:lnSpc>
              <a:defRPr sz="1600">
                <a:solidFill>
                  <a:srgbClr val="181C19"/>
                </a:solidFill>
                <a:latin typeface="Arial" panose="020B0604020202020204" pitchFamily="34" charset="0"/>
                <a:cs typeface="Arial" panose="020B0604020202020204" pitchFamily="34" charset="0"/>
              </a:defRPr>
            </a:lvl1pPr>
            <a:lvl2pPr algn="l">
              <a:lnSpc>
                <a:spcPct val="100000"/>
              </a:lnSpc>
              <a:defRPr sz="1400">
                <a:solidFill>
                  <a:srgbClr val="181C19"/>
                </a:solidFill>
                <a:latin typeface="Arial" panose="020B0604020202020204" pitchFamily="34" charset="0"/>
                <a:cs typeface="Arial" panose="020B0604020202020204" pitchFamily="34" charset="0"/>
              </a:defRPr>
            </a:lvl2pPr>
            <a:lvl3pPr algn="l">
              <a:lnSpc>
                <a:spcPct val="100000"/>
              </a:lnSpc>
              <a:defRPr sz="1200">
                <a:solidFill>
                  <a:srgbClr val="181C19"/>
                </a:solidFill>
                <a:latin typeface="Arial" panose="020B0604020202020204" pitchFamily="34" charset="0"/>
                <a:cs typeface="Arial" panose="020B0604020202020204" pitchFamily="34" charset="0"/>
              </a:defRPr>
            </a:lvl3pPr>
            <a:lvl4pPr algn="l">
              <a:lnSpc>
                <a:spcPct val="100000"/>
              </a:lnSpc>
              <a:defRPr sz="1100">
                <a:solidFill>
                  <a:srgbClr val="181C19"/>
                </a:solidFill>
                <a:latin typeface="Arial" panose="020B0604020202020204" pitchFamily="34" charset="0"/>
                <a:cs typeface="Arial" panose="020B0604020202020204" pitchFamily="34" charset="0"/>
              </a:defRPr>
            </a:lvl4pPr>
            <a:lvl5pPr algn="l">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F1D9AAD7-7454-491F-A6BB-61F9C5A7AAD0}"/>
              </a:ext>
            </a:extLst>
          </p:cNvPr>
          <p:cNvSpPr>
            <a:spLocks noGrp="1"/>
          </p:cNvSpPr>
          <p:nvPr>
            <p:ph type="body" sz="quarter" idx="18" hasCustomPrompt="1"/>
          </p:nvPr>
        </p:nvSpPr>
        <p:spPr>
          <a:xfrm>
            <a:off x="446563" y="808876"/>
            <a:ext cx="11404112"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7" name="Text Placeholder 20">
            <a:extLst>
              <a:ext uri="{FF2B5EF4-FFF2-40B4-BE49-F238E27FC236}">
                <a16:creationId xmlns:a16="http://schemas.microsoft.com/office/drawing/2014/main" id="{841AFFE8-35FE-400D-A579-A0FBB6C050FB}"/>
              </a:ext>
            </a:extLst>
          </p:cNvPr>
          <p:cNvSpPr>
            <a:spLocks noGrp="1"/>
          </p:cNvSpPr>
          <p:nvPr>
            <p:ph type="body" sz="quarter" idx="19" hasCustomPrompt="1"/>
          </p:nvPr>
        </p:nvSpPr>
        <p:spPr>
          <a:xfrm>
            <a:off x="446563" y="1345505"/>
            <a:ext cx="11404130"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8" name="Media Placeholder 152">
            <a:extLst>
              <a:ext uri="{FF2B5EF4-FFF2-40B4-BE49-F238E27FC236}">
                <a16:creationId xmlns:a16="http://schemas.microsoft.com/office/drawing/2014/main" id="{1E9B81DB-CCA1-4C57-90AF-7A1153DA1651}"/>
              </a:ext>
            </a:extLst>
          </p:cNvPr>
          <p:cNvSpPr>
            <a:spLocks noGrp="1"/>
          </p:cNvSpPr>
          <p:nvPr>
            <p:ph type="media" sz="quarter" idx="10"/>
          </p:nvPr>
        </p:nvSpPr>
        <p:spPr>
          <a:xfrm>
            <a:off x="503792" y="1980916"/>
            <a:ext cx="5472802" cy="4262809"/>
          </a:xfrm>
          <a:prstGeom prst="rect">
            <a:avLst/>
          </a:prstGeom>
          <a:solidFill>
            <a:schemeClr val="bg2"/>
          </a:solidFill>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i="0" baseline="0">
                <a:solidFill>
                  <a:schemeClr val="tx1"/>
                </a:solidFill>
                <a:latin typeface="Arial" panose="020B0604020202020204" pitchFamily="34" charset="0"/>
                <a:cs typeface="Arial" panose="020B0604020202020204" pitchFamily="34" charset="0"/>
              </a:defRPr>
            </a:lvl1pPr>
          </a:lstStyle>
          <a:p>
            <a:endParaRPr lang="en-GB"/>
          </a:p>
          <a:p>
            <a:endParaRPr lang="en-GB"/>
          </a:p>
          <a:p>
            <a:endParaRPr lang="en-GB"/>
          </a:p>
          <a:p>
            <a:endParaRPr lang="en-GB"/>
          </a:p>
          <a:p>
            <a:endParaRPr lang="en-GB"/>
          </a:p>
          <a:p>
            <a:r>
              <a:rPr lang="en-GB"/>
              <a:t>To place a video, click the video icon or drag and drop a video. Do not paste a video here.</a:t>
            </a:r>
          </a:p>
        </p:txBody>
      </p:sp>
    </p:spTree>
    <p:extLst>
      <p:ext uri="{BB962C8B-B14F-4D97-AF65-F5344CB8AC3E}">
        <p14:creationId xmlns:p14="http://schemas.microsoft.com/office/powerpoint/2010/main" val="50978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rge video with tex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7F1F9DE1-240D-4274-A762-ED0256B45822}"/>
              </a:ext>
            </a:extLst>
          </p:cNvPr>
          <p:cNvSpPr>
            <a:spLocks noGrp="1"/>
          </p:cNvSpPr>
          <p:nvPr>
            <p:ph type="body" sz="quarter" idx="29"/>
          </p:nvPr>
        </p:nvSpPr>
        <p:spPr>
          <a:xfrm>
            <a:off x="446560" y="1913642"/>
            <a:ext cx="2485177" cy="4355183"/>
          </a:xfrm>
          <a:prstGeom prst="rect">
            <a:avLst/>
          </a:prstGeom>
        </p:spPr>
        <p:txBody>
          <a:bodyPr/>
          <a:lstStyle>
            <a:lvl1pPr>
              <a:lnSpc>
                <a:spcPct val="100000"/>
              </a:lnSpc>
              <a:defRPr sz="1600">
                <a:solidFill>
                  <a:srgbClr val="181C19"/>
                </a:solidFill>
                <a:latin typeface="Arial" panose="020B0604020202020204" pitchFamily="34" charset="0"/>
                <a:cs typeface="Arial" panose="020B0604020202020204" pitchFamily="34" charset="0"/>
              </a:defRPr>
            </a:lvl1pPr>
            <a:lvl2pPr>
              <a:lnSpc>
                <a:spcPct val="100000"/>
              </a:lnSpc>
              <a:defRPr sz="1400">
                <a:solidFill>
                  <a:srgbClr val="181C19"/>
                </a:solidFill>
                <a:latin typeface="Arial" panose="020B0604020202020204" pitchFamily="34" charset="0"/>
                <a:cs typeface="Arial" panose="020B0604020202020204" pitchFamily="34" charset="0"/>
              </a:defRPr>
            </a:lvl2pPr>
            <a:lvl3pPr>
              <a:lnSpc>
                <a:spcPct val="100000"/>
              </a:lnSpc>
              <a:defRPr sz="1200">
                <a:solidFill>
                  <a:srgbClr val="181C19"/>
                </a:solidFill>
                <a:latin typeface="Arial" panose="020B0604020202020204" pitchFamily="34" charset="0"/>
                <a:cs typeface="Arial" panose="020B0604020202020204" pitchFamily="34" charset="0"/>
              </a:defRPr>
            </a:lvl3pPr>
            <a:lvl4pPr>
              <a:lnSpc>
                <a:spcPct val="100000"/>
              </a:lnSpc>
              <a:defRPr sz="1100">
                <a:solidFill>
                  <a:srgbClr val="181C19"/>
                </a:solidFill>
                <a:latin typeface="Arial" panose="020B0604020202020204" pitchFamily="34" charset="0"/>
                <a:cs typeface="Arial" panose="020B0604020202020204" pitchFamily="34" charset="0"/>
              </a:defRPr>
            </a:lvl4pPr>
            <a:lvl5pPr>
              <a:lnSpc>
                <a:spcPct val="100000"/>
              </a:lnSpc>
              <a:defRPr sz="1100">
                <a:solidFill>
                  <a:srgbClr val="181C1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AF8FEEDF-5B54-4857-BF72-26AA34AAD776}"/>
              </a:ext>
            </a:extLst>
          </p:cNvPr>
          <p:cNvSpPr>
            <a:spLocks noGrp="1"/>
          </p:cNvSpPr>
          <p:nvPr>
            <p:ph type="body" sz="quarter" idx="18" hasCustomPrompt="1"/>
          </p:nvPr>
        </p:nvSpPr>
        <p:spPr>
          <a:xfrm>
            <a:off x="446563" y="808876"/>
            <a:ext cx="2487120"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10" name="Text Placeholder 20">
            <a:extLst>
              <a:ext uri="{FF2B5EF4-FFF2-40B4-BE49-F238E27FC236}">
                <a16:creationId xmlns:a16="http://schemas.microsoft.com/office/drawing/2014/main" id="{04083B59-5EE1-4DD3-8096-A3503FE49295}"/>
              </a:ext>
            </a:extLst>
          </p:cNvPr>
          <p:cNvSpPr>
            <a:spLocks noGrp="1"/>
          </p:cNvSpPr>
          <p:nvPr>
            <p:ph type="body" sz="quarter" idx="19" hasCustomPrompt="1"/>
          </p:nvPr>
        </p:nvSpPr>
        <p:spPr>
          <a:xfrm>
            <a:off x="446563" y="1345505"/>
            <a:ext cx="2487124"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9" name="Media Placeholder 10">
            <a:extLst>
              <a:ext uri="{FF2B5EF4-FFF2-40B4-BE49-F238E27FC236}">
                <a16:creationId xmlns:a16="http://schemas.microsoft.com/office/drawing/2014/main" id="{A6E4FD12-C88A-47E8-90CE-83C9378B691E}"/>
              </a:ext>
            </a:extLst>
          </p:cNvPr>
          <p:cNvSpPr>
            <a:spLocks noGrp="1"/>
          </p:cNvSpPr>
          <p:nvPr>
            <p:ph type="media" sz="quarter" idx="10"/>
          </p:nvPr>
        </p:nvSpPr>
        <p:spPr>
          <a:xfrm>
            <a:off x="3104964" y="886121"/>
            <a:ext cx="8744530" cy="5382704"/>
          </a:xfrm>
          <a:prstGeom prst="rect">
            <a:avLst/>
          </a:prstGeom>
          <a:solidFill>
            <a:schemeClr val="bg2"/>
          </a:solidFill>
        </p:spPr>
        <p:txBody>
          <a:bodyPr/>
          <a:lstStyle>
            <a:lvl1pPr marL="0" indent="0" algn="ctr">
              <a:lnSpc>
                <a:spcPct val="100000"/>
              </a:lnSpc>
              <a:spcBef>
                <a:spcPts val="0"/>
              </a:spcBef>
              <a:buNone/>
              <a:defRPr sz="1200" i="0" baseline="0">
                <a:solidFill>
                  <a:schemeClr val="tx1"/>
                </a:solidFill>
                <a:latin typeface="Arial" panose="020B0604020202020204" pitchFamily="34" charset="0"/>
                <a:cs typeface="Arial" panose="020B0604020202020204" pitchFamily="34" charset="0"/>
              </a:defRPr>
            </a:lvl1pPr>
          </a:lstStyle>
          <a:p>
            <a:endParaRPr lang="en-GB"/>
          </a:p>
          <a:p>
            <a:endParaRPr lang="en-GB"/>
          </a:p>
          <a:p>
            <a:endParaRPr lang="en-GB"/>
          </a:p>
          <a:p>
            <a:endParaRPr lang="en-GB"/>
          </a:p>
          <a:p>
            <a:endParaRPr lang="en-GB"/>
          </a:p>
          <a:p>
            <a:endParaRPr lang="en-GB"/>
          </a:p>
          <a:p>
            <a:r>
              <a:rPr lang="en-GB"/>
              <a:t>To place a video, click the video icon or drag and drop a video. </a:t>
            </a:r>
          </a:p>
          <a:p>
            <a:r>
              <a:rPr lang="en-GB"/>
              <a:t>Do not paste a video here.</a:t>
            </a:r>
          </a:p>
        </p:txBody>
      </p:sp>
    </p:spTree>
    <p:extLst>
      <p:ext uri="{BB962C8B-B14F-4D97-AF65-F5344CB8AC3E}">
        <p14:creationId xmlns:p14="http://schemas.microsoft.com/office/powerpoint/2010/main" val="2906494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rge video">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id="{F9FD1072-8E90-4840-8652-84028958822F}"/>
              </a:ext>
            </a:extLst>
          </p:cNvPr>
          <p:cNvSpPr>
            <a:spLocks noGrp="1"/>
          </p:cNvSpPr>
          <p:nvPr>
            <p:ph type="body" sz="quarter" idx="18" hasCustomPrompt="1"/>
          </p:nvPr>
        </p:nvSpPr>
        <p:spPr>
          <a:xfrm>
            <a:off x="446563" y="808876"/>
            <a:ext cx="11403259" cy="536630"/>
          </a:xfrm>
          <a:prstGeom prst="rect">
            <a:avLst/>
          </a:prstGeom>
        </p:spPr>
        <p:txBody>
          <a:bodyPr lIns="0" rIns="0" bIns="0" anchor="t">
            <a:noAutofit/>
          </a:bodyPr>
          <a:lstStyle>
            <a:lvl1pPr marL="0" indent="0" algn="l">
              <a:lnSpc>
                <a:spcPct val="100000"/>
              </a:lnSpc>
              <a:spcBef>
                <a:spcPts val="0"/>
              </a:spcBef>
              <a:buNone/>
              <a:defRPr sz="2400" b="1">
                <a:solidFill>
                  <a:schemeClr val="tx1"/>
                </a:solidFill>
                <a:latin typeface="Arial" panose="020B0604020202020204" pitchFamily="34" charset="0"/>
                <a:cs typeface="Arial" panose="020B0604020202020204" pitchFamily="34" charset="0"/>
              </a:defRPr>
            </a:lvl1pPr>
          </a:lstStyle>
          <a:p>
            <a:pPr lvl="0"/>
            <a:r>
              <a:rPr lang="en-GB"/>
              <a:t>Click to add text</a:t>
            </a:r>
          </a:p>
          <a:p>
            <a:pPr lvl="0"/>
            <a:endParaRPr lang="en-GB"/>
          </a:p>
        </p:txBody>
      </p:sp>
      <p:sp>
        <p:nvSpPr>
          <p:cNvPr id="6" name="Text Placeholder 20">
            <a:extLst>
              <a:ext uri="{FF2B5EF4-FFF2-40B4-BE49-F238E27FC236}">
                <a16:creationId xmlns:a16="http://schemas.microsoft.com/office/drawing/2014/main" id="{9EEC3396-A429-4A58-883A-DB2790C5B766}"/>
              </a:ext>
            </a:extLst>
          </p:cNvPr>
          <p:cNvSpPr>
            <a:spLocks noGrp="1"/>
          </p:cNvSpPr>
          <p:nvPr>
            <p:ph type="body" sz="quarter" idx="19" hasCustomPrompt="1"/>
          </p:nvPr>
        </p:nvSpPr>
        <p:spPr>
          <a:xfrm>
            <a:off x="446563" y="1345505"/>
            <a:ext cx="11403277" cy="430187"/>
          </a:xfrm>
          <a:prstGeom prst="rect">
            <a:avLst/>
          </a:prstGeom>
        </p:spPr>
        <p:txBody>
          <a:bodyPr lIns="0" rIns="0" anchor="t">
            <a:normAutofit/>
          </a:bodyPr>
          <a:lstStyle>
            <a:lvl1pPr marL="0" indent="0" algn="l">
              <a:lnSpc>
                <a:spcPct val="100000"/>
              </a:lnSpc>
              <a:spcBef>
                <a:spcPts val="0"/>
              </a:spcBef>
              <a:buNone/>
              <a:defRPr lang="en-US" sz="1600" b="0" i="0" cap="none" baseline="0" smtClean="0">
                <a:solidFill>
                  <a:srgbClr val="006863"/>
                </a:solidFill>
                <a:effectLst/>
                <a:latin typeface="Arial" panose="020B0604020202020204" pitchFamily="34" charset="0"/>
                <a:cs typeface="Arial" panose="020B0604020202020204" pitchFamily="34" charset="0"/>
              </a:defRPr>
            </a:lvl1pPr>
          </a:lstStyle>
          <a:p>
            <a:pPr lvl="0"/>
            <a:r>
              <a:rPr lang="en-GB"/>
              <a:t>Click to add subtitle</a:t>
            </a:r>
          </a:p>
        </p:txBody>
      </p:sp>
      <p:sp>
        <p:nvSpPr>
          <p:cNvPr id="8" name="Media Placeholder 10">
            <a:extLst>
              <a:ext uri="{FF2B5EF4-FFF2-40B4-BE49-F238E27FC236}">
                <a16:creationId xmlns:a16="http://schemas.microsoft.com/office/drawing/2014/main" id="{4152A266-F663-4279-8C98-0943A934E787}"/>
              </a:ext>
            </a:extLst>
          </p:cNvPr>
          <p:cNvSpPr>
            <a:spLocks noGrp="1"/>
          </p:cNvSpPr>
          <p:nvPr>
            <p:ph type="media" sz="quarter" idx="10"/>
          </p:nvPr>
        </p:nvSpPr>
        <p:spPr>
          <a:xfrm>
            <a:off x="446216" y="1775692"/>
            <a:ext cx="11403259" cy="4272683"/>
          </a:xfrm>
          <a:prstGeom prst="rect">
            <a:avLst/>
          </a:prstGeom>
          <a:solidFill>
            <a:schemeClr val="bg2"/>
          </a:solidFill>
        </p:spPr>
        <p:txBody>
          <a:bodyPr/>
          <a:lstStyle>
            <a:lvl1pPr marL="0" indent="0" algn="ctr">
              <a:lnSpc>
                <a:spcPct val="100000"/>
              </a:lnSpc>
              <a:spcBef>
                <a:spcPts val="0"/>
              </a:spcBef>
              <a:buNone/>
              <a:defRPr sz="1200" i="0" baseline="0">
                <a:solidFill>
                  <a:schemeClr val="tx1"/>
                </a:solidFill>
                <a:latin typeface="Arial" panose="020B0604020202020204" pitchFamily="34" charset="0"/>
                <a:cs typeface="Arial" panose="020B0604020202020204" pitchFamily="34" charset="0"/>
              </a:defRPr>
            </a:lvl1pPr>
          </a:lstStyle>
          <a:p>
            <a:endParaRPr lang="en-GB"/>
          </a:p>
          <a:p>
            <a:endParaRPr lang="en-GB"/>
          </a:p>
          <a:p>
            <a:endParaRPr lang="en-GB"/>
          </a:p>
          <a:p>
            <a:endParaRPr lang="en-GB"/>
          </a:p>
          <a:p>
            <a:endParaRPr lang="en-GB"/>
          </a:p>
          <a:p>
            <a:endParaRPr lang="en-GB"/>
          </a:p>
          <a:p>
            <a:r>
              <a:rPr lang="en-GB"/>
              <a:t>To place a video, click the video icon or drag and drop a video. </a:t>
            </a:r>
          </a:p>
          <a:p>
            <a:r>
              <a:rPr lang="en-GB"/>
              <a:t>Do not paste a video here.</a:t>
            </a:r>
          </a:p>
        </p:txBody>
      </p:sp>
    </p:spTree>
    <p:extLst>
      <p:ext uri="{BB962C8B-B14F-4D97-AF65-F5344CB8AC3E}">
        <p14:creationId xmlns:p14="http://schemas.microsoft.com/office/powerpoint/2010/main" val="1054590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ero image - full">
    <p:spTree>
      <p:nvGrpSpPr>
        <p:cNvPr id="1" name=""/>
        <p:cNvGrpSpPr/>
        <p:nvPr/>
      </p:nvGrpSpPr>
      <p:grpSpPr>
        <a:xfrm>
          <a:off x="0" y="0"/>
          <a:ext cx="0" cy="0"/>
          <a:chOff x="0" y="0"/>
          <a:chExt cx="0" cy="0"/>
        </a:xfrm>
      </p:grpSpPr>
      <p:sp>
        <p:nvSpPr>
          <p:cNvPr id="3" name="Media Placeholder 10">
            <a:extLst>
              <a:ext uri="{FF2B5EF4-FFF2-40B4-BE49-F238E27FC236}">
                <a16:creationId xmlns:a16="http://schemas.microsoft.com/office/drawing/2014/main" id="{2BFD03C0-40A9-4306-9E64-305B8436A00C}"/>
              </a:ext>
            </a:extLst>
          </p:cNvPr>
          <p:cNvSpPr>
            <a:spLocks noGrp="1"/>
          </p:cNvSpPr>
          <p:nvPr>
            <p:ph type="media" sz="quarter" idx="10"/>
          </p:nvPr>
        </p:nvSpPr>
        <p:spPr>
          <a:xfrm>
            <a:off x="0" y="0"/>
            <a:ext cx="12192000" cy="6858000"/>
          </a:xfrm>
          <a:prstGeom prst="rect">
            <a:avLst/>
          </a:prstGeom>
          <a:solidFill>
            <a:schemeClr val="bg2"/>
          </a:solidFill>
        </p:spPr>
        <p:txBody>
          <a:bodyPr/>
          <a:lstStyle>
            <a:lvl1pPr marL="0" indent="0" algn="ctr">
              <a:lnSpc>
                <a:spcPct val="100000"/>
              </a:lnSpc>
              <a:spcBef>
                <a:spcPts val="0"/>
              </a:spcBef>
              <a:buNone/>
              <a:defRPr sz="1200" i="0" baseline="0">
                <a:solidFill>
                  <a:schemeClr val="tx1"/>
                </a:solidFill>
                <a:latin typeface="Arial" panose="020B0604020202020204" pitchFamily="34" charset="0"/>
                <a:cs typeface="Arial" panose="020B0604020202020204" pitchFamily="34" charset="0"/>
              </a:defRPr>
            </a:lvl1pPr>
          </a:lstStyle>
          <a:p>
            <a:endParaRPr lang="en-GB"/>
          </a:p>
          <a:p>
            <a:endParaRPr lang="en-GB"/>
          </a:p>
          <a:p>
            <a:endParaRPr lang="en-GB"/>
          </a:p>
          <a:p>
            <a:endParaRPr lang="en-GB"/>
          </a:p>
          <a:p>
            <a:endParaRPr lang="en-GB"/>
          </a:p>
          <a:p>
            <a:endParaRPr lang="en-GB"/>
          </a:p>
          <a:p>
            <a:endParaRPr lang="en-GB"/>
          </a:p>
          <a:p>
            <a:endParaRPr lang="en-GB"/>
          </a:p>
          <a:p>
            <a:endParaRPr lang="en-GB"/>
          </a:p>
          <a:p>
            <a:r>
              <a:rPr lang="en-GB"/>
              <a:t>To place a video, click the video icon or drag and drop a video. </a:t>
            </a:r>
          </a:p>
          <a:p>
            <a:r>
              <a:rPr lang="en-GB"/>
              <a:t>Do not paste a video here.</a:t>
            </a:r>
          </a:p>
        </p:txBody>
      </p:sp>
    </p:spTree>
    <p:extLst>
      <p:ext uri="{BB962C8B-B14F-4D97-AF65-F5344CB8AC3E}">
        <p14:creationId xmlns:p14="http://schemas.microsoft.com/office/powerpoint/2010/main" val="37817920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act us_1">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BC305B81-DA97-43C2-809A-EE86E54DBE60}"/>
              </a:ext>
            </a:extLst>
          </p:cNvPr>
          <p:cNvSpPr/>
          <p:nvPr userDrawn="1"/>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D55909F-46E0-47C1-92F1-ABA6E55BE5A5}"/>
              </a:ext>
            </a:extLst>
          </p:cNvPr>
          <p:cNvGrpSpPr/>
          <p:nvPr userDrawn="1"/>
        </p:nvGrpSpPr>
        <p:grpSpPr>
          <a:xfrm>
            <a:off x="-421019" y="1897386"/>
            <a:ext cx="3924231" cy="5317995"/>
            <a:chOff x="-421019" y="1897386"/>
            <a:chExt cx="3924231" cy="5317995"/>
          </a:xfrm>
        </p:grpSpPr>
        <p:sp>
          <p:nvSpPr>
            <p:cNvPr id="41" name="Isosceles Triangle 40">
              <a:extLst>
                <a:ext uri="{FF2B5EF4-FFF2-40B4-BE49-F238E27FC236}">
                  <a16:creationId xmlns:a16="http://schemas.microsoft.com/office/drawing/2014/main" id="{D1C2F618-B178-4770-B3E1-8D5B8922E22C}"/>
                </a:ext>
              </a:extLst>
            </p:cNvPr>
            <p:cNvSpPr/>
            <p:nvPr userDrawn="1"/>
          </p:nvSpPr>
          <p:spPr>
            <a:xfrm rot="16200000" flipH="1">
              <a:off x="-41659" y="3670509"/>
              <a:ext cx="3804350" cy="3285393"/>
            </a:xfrm>
            <a:prstGeom prst="triangle">
              <a:avLst/>
            </a:prstGeom>
            <a:noFill/>
            <a:ln w="12700">
              <a:solidFill>
                <a:schemeClr val="bg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FFB932D1-D723-4C95-9BEA-0FCDA3E7BF47}"/>
                </a:ext>
              </a:extLst>
            </p:cNvPr>
            <p:cNvSpPr/>
            <p:nvPr userDrawn="1"/>
          </p:nvSpPr>
          <p:spPr>
            <a:xfrm rot="5400000" flipH="1">
              <a:off x="-513552" y="3848632"/>
              <a:ext cx="1356665" cy="1171600"/>
            </a:xfrm>
            <a:prstGeom prst="triangle">
              <a:avLst/>
            </a:prstGeom>
            <a:noFill/>
            <a:ln w="12700">
              <a:solidFill>
                <a:schemeClr val="bg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03A343A6-A915-4026-AE52-9172134EAE28}"/>
                </a:ext>
              </a:extLst>
            </p:cNvPr>
            <p:cNvSpPr/>
            <p:nvPr userDrawn="1"/>
          </p:nvSpPr>
          <p:spPr>
            <a:xfrm rot="5400000" flipH="1">
              <a:off x="1036520" y="2052992"/>
              <a:ext cx="2281432" cy="1970219"/>
            </a:xfrm>
            <a:prstGeom prst="triangle">
              <a:avLst/>
            </a:prstGeom>
            <a:noFill/>
            <a:ln w="12700">
              <a:solidFill>
                <a:schemeClr val="bg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 Placeholder 63">
            <a:extLst>
              <a:ext uri="{FF2B5EF4-FFF2-40B4-BE49-F238E27FC236}">
                <a16:creationId xmlns:a16="http://schemas.microsoft.com/office/drawing/2014/main" id="{2F6FDE5C-7780-4C07-A98F-3C3B39C92B04}"/>
              </a:ext>
            </a:extLst>
          </p:cNvPr>
          <p:cNvSpPr>
            <a:spLocks noGrp="1"/>
          </p:cNvSpPr>
          <p:nvPr>
            <p:ph type="body" sz="quarter" idx="10" hasCustomPrompt="1"/>
          </p:nvPr>
        </p:nvSpPr>
        <p:spPr>
          <a:xfrm>
            <a:off x="7499230" y="228743"/>
            <a:ext cx="4177058" cy="290512"/>
          </a:xfrm>
          <a:prstGeom prst="rect">
            <a:avLst/>
          </a:prstGeom>
        </p:spPr>
        <p:txBody>
          <a:bodyPr/>
          <a:lstStyle>
            <a:lvl1pPr marL="0" indent="0">
              <a:buNone/>
              <a:defRPr sz="1400" b="1">
                <a:solidFill>
                  <a:srgbClr val="181C19"/>
                </a:solidFill>
                <a:latin typeface="Arial" panose="020B0604020202020204" pitchFamily="34" charset="0"/>
                <a:cs typeface="Arial" panose="020B0604020202020204" pitchFamily="34" charset="0"/>
              </a:defRPr>
            </a:lvl1pPr>
          </a:lstStyle>
          <a:p>
            <a:pPr lvl="0"/>
            <a:r>
              <a:rPr lang="en-US"/>
              <a:t>Click to add name</a:t>
            </a:r>
          </a:p>
        </p:txBody>
      </p:sp>
      <p:sp>
        <p:nvSpPr>
          <p:cNvPr id="83" name="Text Placeholder 63">
            <a:extLst>
              <a:ext uri="{FF2B5EF4-FFF2-40B4-BE49-F238E27FC236}">
                <a16:creationId xmlns:a16="http://schemas.microsoft.com/office/drawing/2014/main" id="{C570A416-0D35-4CDF-AD59-97614274CB5B}"/>
              </a:ext>
            </a:extLst>
          </p:cNvPr>
          <p:cNvSpPr>
            <a:spLocks noGrp="1"/>
          </p:cNvSpPr>
          <p:nvPr>
            <p:ph type="body" sz="quarter" idx="11" hasCustomPrompt="1"/>
          </p:nvPr>
        </p:nvSpPr>
        <p:spPr>
          <a:xfrm>
            <a:off x="7499074" y="526399"/>
            <a:ext cx="4177214" cy="451346"/>
          </a:xfrm>
          <a:prstGeom prst="rect">
            <a:avLst/>
          </a:prstGeom>
        </p:spPr>
        <p:txBody>
          <a:bodyPr/>
          <a:lstStyle>
            <a:lvl1pPr marL="0" indent="0">
              <a:buNone/>
              <a:defRPr sz="1200" b="0" cap="all" baseline="0">
                <a:solidFill>
                  <a:srgbClr val="181C19"/>
                </a:solidFill>
                <a:latin typeface="Arial" panose="020B0604020202020204" pitchFamily="34" charset="0"/>
                <a:cs typeface="Arial" panose="020B0604020202020204" pitchFamily="34" charset="0"/>
              </a:defRPr>
            </a:lvl1pPr>
          </a:lstStyle>
          <a:p>
            <a:pPr lvl="0"/>
            <a:r>
              <a:rPr lang="en-US"/>
              <a:t>CLICK TO ADD DESIGNATION</a:t>
            </a:r>
          </a:p>
        </p:txBody>
      </p:sp>
      <p:sp>
        <p:nvSpPr>
          <p:cNvPr id="84" name="Text Placeholder 63">
            <a:extLst>
              <a:ext uri="{FF2B5EF4-FFF2-40B4-BE49-F238E27FC236}">
                <a16:creationId xmlns:a16="http://schemas.microsoft.com/office/drawing/2014/main" id="{CA08A894-DE03-4D90-B816-BBB2F0D78B3C}"/>
              </a:ext>
            </a:extLst>
          </p:cNvPr>
          <p:cNvSpPr>
            <a:spLocks noGrp="1"/>
          </p:cNvSpPr>
          <p:nvPr>
            <p:ph type="body" sz="quarter" idx="12" hasCustomPrompt="1"/>
          </p:nvPr>
        </p:nvSpPr>
        <p:spPr>
          <a:xfrm>
            <a:off x="7499073" y="1036276"/>
            <a:ext cx="414063" cy="1291286"/>
          </a:xfrm>
          <a:prstGeom prst="rect">
            <a:avLst/>
          </a:prstGeom>
        </p:spPr>
        <p:txBody>
          <a:bodyPr/>
          <a:lstStyle>
            <a:lvl1pPr marL="0" indent="0">
              <a:lnSpc>
                <a:spcPct val="100000"/>
              </a:lnSpc>
              <a:spcBef>
                <a:spcPts val="0"/>
              </a:spcBef>
              <a:buNone/>
              <a:defRPr sz="1400" b="1" cap="all" baseline="0">
                <a:solidFill>
                  <a:srgbClr val="181C19"/>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85" name="Text Placeholder 63">
            <a:extLst>
              <a:ext uri="{FF2B5EF4-FFF2-40B4-BE49-F238E27FC236}">
                <a16:creationId xmlns:a16="http://schemas.microsoft.com/office/drawing/2014/main" id="{10B60884-CE24-439D-962F-8983368904D8}"/>
              </a:ext>
            </a:extLst>
          </p:cNvPr>
          <p:cNvSpPr>
            <a:spLocks noGrp="1"/>
          </p:cNvSpPr>
          <p:nvPr>
            <p:ph type="body" sz="quarter" idx="13" hasCustomPrompt="1"/>
          </p:nvPr>
        </p:nvSpPr>
        <p:spPr>
          <a:xfrm>
            <a:off x="7913137" y="1035513"/>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rgbClr val="181C19"/>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86" name="Text Placeholder 63">
            <a:extLst>
              <a:ext uri="{FF2B5EF4-FFF2-40B4-BE49-F238E27FC236}">
                <a16:creationId xmlns:a16="http://schemas.microsoft.com/office/drawing/2014/main" id="{E0A2D8F2-5D8E-4176-B779-72E4F2D3DC26}"/>
              </a:ext>
            </a:extLst>
          </p:cNvPr>
          <p:cNvSpPr>
            <a:spLocks noGrp="1"/>
          </p:cNvSpPr>
          <p:nvPr>
            <p:ph type="body" sz="quarter" idx="14" hasCustomPrompt="1"/>
          </p:nvPr>
        </p:nvSpPr>
        <p:spPr>
          <a:xfrm>
            <a:off x="7476421" y="2487030"/>
            <a:ext cx="4177058" cy="290512"/>
          </a:xfrm>
          <a:prstGeom prst="rect">
            <a:avLst/>
          </a:prstGeom>
        </p:spPr>
        <p:txBody>
          <a:bodyPr/>
          <a:lstStyle>
            <a:lvl1pPr marL="0" indent="0">
              <a:buNone/>
              <a:defRPr sz="1400" b="1">
                <a:solidFill>
                  <a:srgbClr val="181C19"/>
                </a:solidFill>
                <a:latin typeface="Arial" panose="020B0604020202020204" pitchFamily="34" charset="0"/>
                <a:cs typeface="Arial" panose="020B0604020202020204" pitchFamily="34" charset="0"/>
              </a:defRPr>
            </a:lvl1pPr>
          </a:lstStyle>
          <a:p>
            <a:pPr lvl="0"/>
            <a:r>
              <a:rPr lang="en-US"/>
              <a:t>Click to add name</a:t>
            </a:r>
          </a:p>
        </p:txBody>
      </p:sp>
      <p:sp>
        <p:nvSpPr>
          <p:cNvPr id="87" name="Text Placeholder 63">
            <a:extLst>
              <a:ext uri="{FF2B5EF4-FFF2-40B4-BE49-F238E27FC236}">
                <a16:creationId xmlns:a16="http://schemas.microsoft.com/office/drawing/2014/main" id="{F604E5DA-B952-49E6-A9BE-B89170DBE129}"/>
              </a:ext>
            </a:extLst>
          </p:cNvPr>
          <p:cNvSpPr>
            <a:spLocks noGrp="1"/>
          </p:cNvSpPr>
          <p:nvPr>
            <p:ph type="body" sz="quarter" idx="15" hasCustomPrompt="1"/>
          </p:nvPr>
        </p:nvSpPr>
        <p:spPr>
          <a:xfrm>
            <a:off x="7476265" y="2784686"/>
            <a:ext cx="4177214" cy="451346"/>
          </a:xfrm>
          <a:prstGeom prst="rect">
            <a:avLst/>
          </a:prstGeom>
        </p:spPr>
        <p:txBody>
          <a:bodyPr/>
          <a:lstStyle>
            <a:lvl1pPr marL="0" indent="0">
              <a:buNone/>
              <a:defRPr sz="1200" b="0" cap="all" baseline="0">
                <a:solidFill>
                  <a:srgbClr val="181C19"/>
                </a:solidFill>
                <a:latin typeface="Arial" panose="020B0604020202020204" pitchFamily="34" charset="0"/>
                <a:cs typeface="Arial" panose="020B0604020202020204" pitchFamily="34" charset="0"/>
              </a:defRPr>
            </a:lvl1pPr>
          </a:lstStyle>
          <a:p>
            <a:pPr lvl="0"/>
            <a:r>
              <a:rPr lang="en-US"/>
              <a:t>CLICK TO ADD DESIGNATION</a:t>
            </a:r>
          </a:p>
        </p:txBody>
      </p:sp>
      <p:sp>
        <p:nvSpPr>
          <p:cNvPr id="88" name="Text Placeholder 63">
            <a:extLst>
              <a:ext uri="{FF2B5EF4-FFF2-40B4-BE49-F238E27FC236}">
                <a16:creationId xmlns:a16="http://schemas.microsoft.com/office/drawing/2014/main" id="{CCD4BF83-A821-4CA7-9342-B13E320B59A4}"/>
              </a:ext>
            </a:extLst>
          </p:cNvPr>
          <p:cNvSpPr>
            <a:spLocks noGrp="1"/>
          </p:cNvSpPr>
          <p:nvPr>
            <p:ph type="body" sz="quarter" idx="16" hasCustomPrompt="1"/>
          </p:nvPr>
        </p:nvSpPr>
        <p:spPr>
          <a:xfrm>
            <a:off x="7476264" y="3294563"/>
            <a:ext cx="414063" cy="1291286"/>
          </a:xfrm>
          <a:prstGeom prst="rect">
            <a:avLst/>
          </a:prstGeom>
        </p:spPr>
        <p:txBody>
          <a:bodyPr/>
          <a:lstStyle>
            <a:lvl1pPr marL="0" indent="0">
              <a:lnSpc>
                <a:spcPct val="100000"/>
              </a:lnSpc>
              <a:spcBef>
                <a:spcPts val="0"/>
              </a:spcBef>
              <a:buNone/>
              <a:defRPr sz="1400" b="1" cap="all" baseline="0">
                <a:solidFill>
                  <a:srgbClr val="181C19"/>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89" name="Text Placeholder 63">
            <a:extLst>
              <a:ext uri="{FF2B5EF4-FFF2-40B4-BE49-F238E27FC236}">
                <a16:creationId xmlns:a16="http://schemas.microsoft.com/office/drawing/2014/main" id="{0B885C84-F20A-4FB0-8771-6D1D6EABBDFD}"/>
              </a:ext>
            </a:extLst>
          </p:cNvPr>
          <p:cNvSpPr>
            <a:spLocks noGrp="1"/>
          </p:cNvSpPr>
          <p:nvPr>
            <p:ph type="body" sz="quarter" idx="17" hasCustomPrompt="1"/>
          </p:nvPr>
        </p:nvSpPr>
        <p:spPr>
          <a:xfrm>
            <a:off x="7890328" y="3293800"/>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rgbClr val="181C19"/>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90" name="Text Placeholder 63">
            <a:extLst>
              <a:ext uri="{FF2B5EF4-FFF2-40B4-BE49-F238E27FC236}">
                <a16:creationId xmlns:a16="http://schemas.microsoft.com/office/drawing/2014/main" id="{980F7F46-60E6-4EA5-83E4-B11CC3DAF5D1}"/>
              </a:ext>
            </a:extLst>
          </p:cNvPr>
          <p:cNvSpPr>
            <a:spLocks noGrp="1"/>
          </p:cNvSpPr>
          <p:nvPr>
            <p:ph type="body" sz="quarter" idx="18" hasCustomPrompt="1"/>
          </p:nvPr>
        </p:nvSpPr>
        <p:spPr>
          <a:xfrm>
            <a:off x="7476421" y="4670769"/>
            <a:ext cx="4177058" cy="290512"/>
          </a:xfrm>
          <a:prstGeom prst="rect">
            <a:avLst/>
          </a:prstGeom>
        </p:spPr>
        <p:txBody>
          <a:bodyPr/>
          <a:lstStyle>
            <a:lvl1pPr marL="0" indent="0">
              <a:buNone/>
              <a:defRPr sz="1400" b="1">
                <a:solidFill>
                  <a:srgbClr val="181C19"/>
                </a:solidFill>
                <a:latin typeface="Arial" panose="020B0604020202020204" pitchFamily="34" charset="0"/>
                <a:cs typeface="Arial" panose="020B0604020202020204" pitchFamily="34" charset="0"/>
              </a:defRPr>
            </a:lvl1pPr>
          </a:lstStyle>
          <a:p>
            <a:pPr lvl="0"/>
            <a:r>
              <a:rPr lang="en-US"/>
              <a:t>Click to add name</a:t>
            </a:r>
          </a:p>
        </p:txBody>
      </p:sp>
      <p:sp>
        <p:nvSpPr>
          <p:cNvPr id="91" name="Text Placeholder 63">
            <a:extLst>
              <a:ext uri="{FF2B5EF4-FFF2-40B4-BE49-F238E27FC236}">
                <a16:creationId xmlns:a16="http://schemas.microsoft.com/office/drawing/2014/main" id="{EEA665FF-B5D0-4936-88C5-7FF910E0682D}"/>
              </a:ext>
            </a:extLst>
          </p:cNvPr>
          <p:cNvSpPr>
            <a:spLocks noGrp="1"/>
          </p:cNvSpPr>
          <p:nvPr>
            <p:ph type="body" sz="quarter" idx="19" hasCustomPrompt="1"/>
          </p:nvPr>
        </p:nvSpPr>
        <p:spPr>
          <a:xfrm>
            <a:off x="7476265" y="4968425"/>
            <a:ext cx="4177214" cy="451346"/>
          </a:xfrm>
          <a:prstGeom prst="rect">
            <a:avLst/>
          </a:prstGeom>
        </p:spPr>
        <p:txBody>
          <a:bodyPr/>
          <a:lstStyle>
            <a:lvl1pPr marL="0" indent="0">
              <a:buNone/>
              <a:defRPr sz="1200" b="0" cap="all" baseline="0">
                <a:solidFill>
                  <a:srgbClr val="181C19"/>
                </a:solidFill>
                <a:latin typeface="Arial" panose="020B0604020202020204" pitchFamily="34" charset="0"/>
                <a:cs typeface="Arial" panose="020B0604020202020204" pitchFamily="34" charset="0"/>
              </a:defRPr>
            </a:lvl1pPr>
          </a:lstStyle>
          <a:p>
            <a:pPr lvl="0"/>
            <a:r>
              <a:rPr lang="en-US"/>
              <a:t>CLICK TO ADD DESIGNATION</a:t>
            </a:r>
          </a:p>
        </p:txBody>
      </p:sp>
      <p:sp>
        <p:nvSpPr>
          <p:cNvPr id="92" name="Text Placeholder 63">
            <a:extLst>
              <a:ext uri="{FF2B5EF4-FFF2-40B4-BE49-F238E27FC236}">
                <a16:creationId xmlns:a16="http://schemas.microsoft.com/office/drawing/2014/main" id="{87DBE4A5-2FC5-4520-8B9D-4D5A9EA11831}"/>
              </a:ext>
            </a:extLst>
          </p:cNvPr>
          <p:cNvSpPr>
            <a:spLocks noGrp="1"/>
          </p:cNvSpPr>
          <p:nvPr>
            <p:ph type="body" sz="quarter" idx="20" hasCustomPrompt="1"/>
          </p:nvPr>
        </p:nvSpPr>
        <p:spPr>
          <a:xfrm>
            <a:off x="7476264" y="5478302"/>
            <a:ext cx="414063" cy="1291286"/>
          </a:xfrm>
          <a:prstGeom prst="rect">
            <a:avLst/>
          </a:prstGeom>
        </p:spPr>
        <p:txBody>
          <a:bodyPr/>
          <a:lstStyle>
            <a:lvl1pPr marL="0" indent="0">
              <a:lnSpc>
                <a:spcPct val="100000"/>
              </a:lnSpc>
              <a:spcBef>
                <a:spcPts val="0"/>
              </a:spcBef>
              <a:buNone/>
              <a:defRPr sz="1400" b="1" cap="all" baseline="0">
                <a:solidFill>
                  <a:srgbClr val="181C19"/>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93" name="Text Placeholder 63">
            <a:extLst>
              <a:ext uri="{FF2B5EF4-FFF2-40B4-BE49-F238E27FC236}">
                <a16:creationId xmlns:a16="http://schemas.microsoft.com/office/drawing/2014/main" id="{ED8CCE5E-9C63-4AAF-BF6B-D5CDD955C59F}"/>
              </a:ext>
            </a:extLst>
          </p:cNvPr>
          <p:cNvSpPr>
            <a:spLocks noGrp="1"/>
          </p:cNvSpPr>
          <p:nvPr>
            <p:ph type="body" sz="quarter" idx="21" hasCustomPrompt="1"/>
          </p:nvPr>
        </p:nvSpPr>
        <p:spPr>
          <a:xfrm>
            <a:off x="7890328" y="5477539"/>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rgbClr val="181C19"/>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grpSp>
        <p:nvGrpSpPr>
          <p:cNvPr id="51" name="Group 50">
            <a:extLst>
              <a:ext uri="{FF2B5EF4-FFF2-40B4-BE49-F238E27FC236}">
                <a16:creationId xmlns:a16="http://schemas.microsoft.com/office/drawing/2014/main" id="{0C0DD2B5-80F4-41CE-ADDE-51325ADD33AB}"/>
              </a:ext>
            </a:extLst>
          </p:cNvPr>
          <p:cNvGrpSpPr/>
          <p:nvPr userDrawn="1"/>
        </p:nvGrpSpPr>
        <p:grpSpPr>
          <a:xfrm>
            <a:off x="-26584" y="-9331"/>
            <a:ext cx="4700027" cy="3183281"/>
            <a:chOff x="-17253" y="0"/>
            <a:chExt cx="4700027" cy="3183281"/>
          </a:xfrm>
        </p:grpSpPr>
        <p:sp>
          <p:nvSpPr>
            <p:cNvPr id="52" name="Isosceles Triangle 11">
              <a:extLst>
                <a:ext uri="{FF2B5EF4-FFF2-40B4-BE49-F238E27FC236}">
                  <a16:creationId xmlns:a16="http://schemas.microsoft.com/office/drawing/2014/main" id="{07AE64CF-CF0B-4325-9CCB-3FF2607099B7}"/>
                </a:ext>
              </a:extLst>
            </p:cNvPr>
            <p:cNvSpPr/>
            <p:nvPr userDrawn="1"/>
          </p:nvSpPr>
          <p:spPr>
            <a:xfrm rot="16200000" flipH="1" flipV="1">
              <a:off x="746118" y="-753376"/>
              <a:ext cx="3183280" cy="4690033"/>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11">
              <a:extLst>
                <a:ext uri="{FF2B5EF4-FFF2-40B4-BE49-F238E27FC236}">
                  <a16:creationId xmlns:a16="http://schemas.microsoft.com/office/drawing/2014/main" id="{01F7AAD3-12DA-400C-8D37-147FAD44D044}"/>
                </a:ext>
              </a:extLst>
            </p:cNvPr>
            <p:cNvSpPr/>
            <p:nvPr userDrawn="1"/>
          </p:nvSpPr>
          <p:spPr>
            <a:xfrm rot="16200000" flipH="1" flipV="1">
              <a:off x="671094" y="-688347"/>
              <a:ext cx="3063974" cy="4440668"/>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rgbClr val="007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Google Shape;23;p24">
            <a:extLst>
              <a:ext uri="{FF2B5EF4-FFF2-40B4-BE49-F238E27FC236}">
                <a16:creationId xmlns:a16="http://schemas.microsoft.com/office/drawing/2014/main" id="{78BDBADA-7DF1-4E83-A7E1-50C74AE8121B}"/>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Contact us</a:t>
            </a:r>
            <a:endParaRPr/>
          </a:p>
        </p:txBody>
      </p:sp>
      <p:grpSp>
        <p:nvGrpSpPr>
          <p:cNvPr id="44" name="Group 43">
            <a:extLst>
              <a:ext uri="{FF2B5EF4-FFF2-40B4-BE49-F238E27FC236}">
                <a16:creationId xmlns:a16="http://schemas.microsoft.com/office/drawing/2014/main" id="{700BADBA-A40B-404B-BA45-E9A2B0098434}"/>
              </a:ext>
            </a:extLst>
          </p:cNvPr>
          <p:cNvGrpSpPr/>
          <p:nvPr userDrawn="1"/>
        </p:nvGrpSpPr>
        <p:grpSpPr>
          <a:xfrm>
            <a:off x="379563" y="6136631"/>
            <a:ext cx="2343150" cy="385762"/>
            <a:chOff x="379563" y="6136631"/>
            <a:chExt cx="2343150" cy="385762"/>
          </a:xfrm>
        </p:grpSpPr>
        <p:grpSp>
          <p:nvGrpSpPr>
            <p:cNvPr id="46" name="Group 45">
              <a:extLst>
                <a:ext uri="{FF2B5EF4-FFF2-40B4-BE49-F238E27FC236}">
                  <a16:creationId xmlns:a16="http://schemas.microsoft.com/office/drawing/2014/main" id="{54C1308E-A35A-48ED-957D-F7DEBBC4E969}"/>
                </a:ext>
              </a:extLst>
            </p:cNvPr>
            <p:cNvGrpSpPr/>
            <p:nvPr userDrawn="1"/>
          </p:nvGrpSpPr>
          <p:grpSpPr>
            <a:xfrm>
              <a:off x="385278" y="6264265"/>
              <a:ext cx="762952" cy="98108"/>
              <a:chOff x="385278" y="6264265"/>
              <a:chExt cx="762952" cy="98108"/>
            </a:xfrm>
            <a:solidFill>
              <a:srgbClr val="181C19">
                <a:alpha val="80000"/>
              </a:srgbClr>
            </a:solidFill>
          </p:grpSpPr>
          <p:sp>
            <p:nvSpPr>
              <p:cNvPr id="59" name="Freeform: Shape 58">
                <a:extLst>
                  <a:ext uri="{FF2B5EF4-FFF2-40B4-BE49-F238E27FC236}">
                    <a16:creationId xmlns:a16="http://schemas.microsoft.com/office/drawing/2014/main" id="{3A49958A-8394-428C-A199-3E6B4FA1C54B}"/>
                  </a:ext>
                </a:extLst>
              </p:cNvPr>
              <p:cNvSpPr/>
              <p:nvPr/>
            </p:nvSpPr>
            <p:spPr>
              <a:xfrm>
                <a:off x="385278" y="6295698"/>
                <a:ext cx="57150" cy="66675"/>
              </a:xfrm>
              <a:custGeom>
                <a:avLst/>
                <a:gdLst>
                  <a:gd name="connsiteX0" fmla="*/ 57150 w 57150"/>
                  <a:gd name="connsiteY0" fmla="*/ 67627 h 66675"/>
                  <a:gd name="connsiteX1" fmla="*/ 0 w 57150"/>
                  <a:gd name="connsiteY1" fmla="*/ 67627 h 66675"/>
                  <a:gd name="connsiteX2" fmla="*/ 0 w 57150"/>
                  <a:gd name="connsiteY2" fmla="*/ 60960 h 66675"/>
                  <a:gd name="connsiteX3" fmla="*/ 42863 w 57150"/>
                  <a:gd name="connsiteY3" fmla="*/ 8572 h 66675"/>
                  <a:gd name="connsiteX4" fmla="*/ 10478 w 57150"/>
                  <a:gd name="connsiteY4" fmla="*/ 8572 h 66675"/>
                  <a:gd name="connsiteX5" fmla="*/ 8573 w 57150"/>
                  <a:gd name="connsiteY5" fmla="*/ 21907 h 66675"/>
                  <a:gd name="connsiteX6" fmla="*/ 0 w 57150"/>
                  <a:gd name="connsiteY6" fmla="*/ 20955 h 66675"/>
                  <a:gd name="connsiteX7" fmla="*/ 1905 w 57150"/>
                  <a:gd name="connsiteY7" fmla="*/ 0 h 66675"/>
                  <a:gd name="connsiteX8" fmla="*/ 56198 w 57150"/>
                  <a:gd name="connsiteY8" fmla="*/ 0 h 66675"/>
                  <a:gd name="connsiteX9" fmla="*/ 56198 w 57150"/>
                  <a:gd name="connsiteY9" fmla="*/ 6667 h 66675"/>
                  <a:gd name="connsiteX10" fmla="*/ 13335 w 57150"/>
                  <a:gd name="connsiteY10" fmla="*/ 59055 h 66675"/>
                  <a:gd name="connsiteX11" fmla="*/ 48577 w 57150"/>
                  <a:gd name="connsiteY11" fmla="*/ 59055 h 66675"/>
                  <a:gd name="connsiteX12" fmla="*/ 52388 w 57150"/>
                  <a:gd name="connsiteY12" fmla="*/ 45720 h 66675"/>
                  <a:gd name="connsiteX13" fmla="*/ 60960 w 57150"/>
                  <a:gd name="connsiteY13" fmla="*/ 46672 h 66675"/>
                  <a:gd name="connsiteX14" fmla="*/ 57150 w 57150"/>
                  <a:gd name="connsiteY14" fmla="*/ 6762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66675">
                    <a:moveTo>
                      <a:pt x="57150" y="67627"/>
                    </a:moveTo>
                    <a:lnTo>
                      <a:pt x="0" y="67627"/>
                    </a:lnTo>
                    <a:lnTo>
                      <a:pt x="0" y="60960"/>
                    </a:lnTo>
                    <a:lnTo>
                      <a:pt x="42863" y="8572"/>
                    </a:lnTo>
                    <a:lnTo>
                      <a:pt x="10478" y="8572"/>
                    </a:lnTo>
                    <a:lnTo>
                      <a:pt x="8573" y="21907"/>
                    </a:lnTo>
                    <a:lnTo>
                      <a:pt x="0" y="20955"/>
                    </a:lnTo>
                    <a:lnTo>
                      <a:pt x="1905" y="0"/>
                    </a:lnTo>
                    <a:lnTo>
                      <a:pt x="56198" y="0"/>
                    </a:lnTo>
                    <a:lnTo>
                      <a:pt x="56198" y="6667"/>
                    </a:lnTo>
                    <a:lnTo>
                      <a:pt x="13335" y="59055"/>
                    </a:lnTo>
                    <a:lnTo>
                      <a:pt x="48577" y="59055"/>
                    </a:lnTo>
                    <a:lnTo>
                      <a:pt x="52388" y="45720"/>
                    </a:lnTo>
                    <a:lnTo>
                      <a:pt x="60960" y="46672"/>
                    </a:lnTo>
                    <a:lnTo>
                      <a:pt x="57150" y="67627"/>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66B0B95-B0FE-43F5-9A68-533BF1C543A1}"/>
                  </a:ext>
                </a:extLst>
              </p:cNvPr>
              <p:cNvSpPr/>
              <p:nvPr/>
            </p:nvSpPr>
            <p:spPr>
              <a:xfrm>
                <a:off x="459573" y="6295698"/>
                <a:ext cx="76200" cy="66675"/>
              </a:xfrm>
              <a:custGeom>
                <a:avLst/>
                <a:gdLst>
                  <a:gd name="connsiteX0" fmla="*/ 81915 w 76200"/>
                  <a:gd name="connsiteY0" fmla="*/ 67627 h 66675"/>
                  <a:gd name="connsiteX1" fmla="*/ 59055 w 76200"/>
                  <a:gd name="connsiteY1" fmla="*/ 67627 h 66675"/>
                  <a:gd name="connsiteX2" fmla="*/ 59055 w 76200"/>
                  <a:gd name="connsiteY2" fmla="*/ 55245 h 66675"/>
                  <a:gd name="connsiteX3" fmla="*/ 49530 w 76200"/>
                  <a:gd name="connsiteY3" fmla="*/ 65723 h 66675"/>
                  <a:gd name="connsiteX4" fmla="*/ 35243 w 76200"/>
                  <a:gd name="connsiteY4" fmla="*/ 69532 h 66675"/>
                  <a:gd name="connsiteX5" fmla="*/ 18098 w 76200"/>
                  <a:gd name="connsiteY5" fmla="*/ 63817 h 66675"/>
                  <a:gd name="connsiteX6" fmla="*/ 11430 w 76200"/>
                  <a:gd name="connsiteY6" fmla="*/ 43815 h 66675"/>
                  <a:gd name="connsiteX7" fmla="*/ 11430 w 76200"/>
                  <a:gd name="connsiteY7" fmla="*/ 9525 h 66675"/>
                  <a:gd name="connsiteX8" fmla="*/ 0 w 76200"/>
                  <a:gd name="connsiteY8" fmla="*/ 9525 h 66675"/>
                  <a:gd name="connsiteX9" fmla="*/ 0 w 76200"/>
                  <a:gd name="connsiteY9" fmla="*/ 952 h 66675"/>
                  <a:gd name="connsiteX10" fmla="*/ 22860 w 76200"/>
                  <a:gd name="connsiteY10" fmla="*/ 952 h 66675"/>
                  <a:gd name="connsiteX11" fmla="*/ 22860 w 76200"/>
                  <a:gd name="connsiteY11" fmla="*/ 40957 h 66675"/>
                  <a:gd name="connsiteX12" fmla="*/ 27623 w 76200"/>
                  <a:gd name="connsiteY12" fmla="*/ 56197 h 66675"/>
                  <a:gd name="connsiteX13" fmla="*/ 39053 w 76200"/>
                  <a:gd name="connsiteY13" fmla="*/ 60960 h 66675"/>
                  <a:gd name="connsiteX14" fmla="*/ 53340 w 76200"/>
                  <a:gd name="connsiteY14" fmla="*/ 54292 h 66675"/>
                  <a:gd name="connsiteX15" fmla="*/ 59055 w 76200"/>
                  <a:gd name="connsiteY15" fmla="*/ 40005 h 66675"/>
                  <a:gd name="connsiteX16" fmla="*/ 59055 w 76200"/>
                  <a:gd name="connsiteY16" fmla="*/ 8572 h 66675"/>
                  <a:gd name="connsiteX17" fmla="*/ 44768 w 76200"/>
                  <a:gd name="connsiteY17" fmla="*/ 8572 h 66675"/>
                  <a:gd name="connsiteX18" fmla="*/ 44768 w 76200"/>
                  <a:gd name="connsiteY18" fmla="*/ 0 h 66675"/>
                  <a:gd name="connsiteX19" fmla="*/ 69533 w 76200"/>
                  <a:gd name="connsiteY19" fmla="*/ 0 h 66675"/>
                  <a:gd name="connsiteX20" fmla="*/ 69533 w 76200"/>
                  <a:gd name="connsiteY20" fmla="*/ 59055 h 66675"/>
                  <a:gd name="connsiteX21" fmla="*/ 81915 w 76200"/>
                  <a:gd name="connsiteY21" fmla="*/ 59055 h 66675"/>
                  <a:gd name="connsiteX22" fmla="*/ 81915 w 76200"/>
                  <a:gd name="connsiteY22" fmla="*/ 6762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 h="66675">
                    <a:moveTo>
                      <a:pt x="81915" y="67627"/>
                    </a:moveTo>
                    <a:lnTo>
                      <a:pt x="59055" y="67627"/>
                    </a:lnTo>
                    <a:lnTo>
                      <a:pt x="59055" y="55245"/>
                    </a:lnTo>
                    <a:cubicBezTo>
                      <a:pt x="57150" y="59055"/>
                      <a:pt x="53340" y="62865"/>
                      <a:pt x="49530" y="65723"/>
                    </a:cubicBezTo>
                    <a:cubicBezTo>
                      <a:pt x="45720" y="68580"/>
                      <a:pt x="40958" y="69532"/>
                      <a:pt x="35243" y="69532"/>
                    </a:cubicBezTo>
                    <a:cubicBezTo>
                      <a:pt x="28575" y="69532"/>
                      <a:pt x="22860" y="67627"/>
                      <a:pt x="18098" y="63817"/>
                    </a:cubicBezTo>
                    <a:cubicBezTo>
                      <a:pt x="13335" y="60007"/>
                      <a:pt x="11430" y="53340"/>
                      <a:pt x="11430" y="43815"/>
                    </a:cubicBezTo>
                    <a:lnTo>
                      <a:pt x="11430" y="9525"/>
                    </a:lnTo>
                    <a:lnTo>
                      <a:pt x="0" y="9525"/>
                    </a:lnTo>
                    <a:lnTo>
                      <a:pt x="0" y="952"/>
                    </a:lnTo>
                    <a:lnTo>
                      <a:pt x="22860" y="952"/>
                    </a:lnTo>
                    <a:lnTo>
                      <a:pt x="22860" y="40957"/>
                    </a:lnTo>
                    <a:cubicBezTo>
                      <a:pt x="22860" y="48577"/>
                      <a:pt x="24765" y="53340"/>
                      <a:pt x="27623" y="56197"/>
                    </a:cubicBezTo>
                    <a:cubicBezTo>
                      <a:pt x="30480" y="59055"/>
                      <a:pt x="34290" y="60960"/>
                      <a:pt x="39053" y="60960"/>
                    </a:cubicBezTo>
                    <a:cubicBezTo>
                      <a:pt x="44768" y="60960"/>
                      <a:pt x="49530" y="59055"/>
                      <a:pt x="53340" y="54292"/>
                    </a:cubicBezTo>
                    <a:cubicBezTo>
                      <a:pt x="57150" y="49530"/>
                      <a:pt x="59055" y="45720"/>
                      <a:pt x="59055" y="40005"/>
                    </a:cubicBezTo>
                    <a:lnTo>
                      <a:pt x="59055" y="8572"/>
                    </a:lnTo>
                    <a:lnTo>
                      <a:pt x="44768" y="8572"/>
                    </a:lnTo>
                    <a:lnTo>
                      <a:pt x="44768" y="0"/>
                    </a:lnTo>
                    <a:lnTo>
                      <a:pt x="69533" y="0"/>
                    </a:lnTo>
                    <a:lnTo>
                      <a:pt x="69533" y="59055"/>
                    </a:lnTo>
                    <a:lnTo>
                      <a:pt x="81915" y="59055"/>
                    </a:lnTo>
                    <a:lnTo>
                      <a:pt x="81915" y="67627"/>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ED0BF65-DC49-460D-9942-AD621411AA18}"/>
                  </a:ext>
                </a:extLst>
              </p:cNvPr>
              <p:cNvSpPr/>
              <p:nvPr/>
            </p:nvSpPr>
            <p:spPr>
              <a:xfrm>
                <a:off x="552918" y="6274743"/>
                <a:ext cx="47625" cy="85725"/>
              </a:xfrm>
              <a:custGeom>
                <a:avLst/>
                <a:gdLst>
                  <a:gd name="connsiteX0" fmla="*/ 54292 w 47625"/>
                  <a:gd name="connsiteY0" fmla="*/ 70485 h 85725"/>
                  <a:gd name="connsiteX1" fmla="*/ 32385 w 47625"/>
                  <a:gd name="connsiteY1" fmla="*/ 90488 h 85725"/>
                  <a:gd name="connsiteX2" fmla="*/ 17145 w 47625"/>
                  <a:gd name="connsiteY2" fmla="*/ 84773 h 85725"/>
                  <a:gd name="connsiteX3" fmla="*/ 11430 w 47625"/>
                  <a:gd name="connsiteY3" fmla="*/ 69532 h 85725"/>
                  <a:gd name="connsiteX4" fmla="*/ 11430 w 47625"/>
                  <a:gd name="connsiteY4" fmla="*/ 30480 h 85725"/>
                  <a:gd name="connsiteX5" fmla="*/ 0 w 47625"/>
                  <a:gd name="connsiteY5" fmla="*/ 30480 h 85725"/>
                  <a:gd name="connsiteX6" fmla="*/ 0 w 47625"/>
                  <a:gd name="connsiteY6" fmla="*/ 21907 h 85725"/>
                  <a:gd name="connsiteX7" fmla="*/ 11430 w 47625"/>
                  <a:gd name="connsiteY7" fmla="*/ 21907 h 85725"/>
                  <a:gd name="connsiteX8" fmla="*/ 11430 w 47625"/>
                  <a:gd name="connsiteY8" fmla="*/ 0 h 85725"/>
                  <a:gd name="connsiteX9" fmla="*/ 21907 w 47625"/>
                  <a:gd name="connsiteY9" fmla="*/ 0 h 85725"/>
                  <a:gd name="connsiteX10" fmla="*/ 21907 w 47625"/>
                  <a:gd name="connsiteY10" fmla="*/ 21907 h 85725"/>
                  <a:gd name="connsiteX11" fmla="*/ 48577 w 47625"/>
                  <a:gd name="connsiteY11" fmla="*/ 21907 h 85725"/>
                  <a:gd name="connsiteX12" fmla="*/ 48577 w 47625"/>
                  <a:gd name="connsiteY12" fmla="*/ 30480 h 85725"/>
                  <a:gd name="connsiteX13" fmla="*/ 21907 w 47625"/>
                  <a:gd name="connsiteY13" fmla="*/ 30480 h 85725"/>
                  <a:gd name="connsiteX14" fmla="*/ 21907 w 47625"/>
                  <a:gd name="connsiteY14" fmla="*/ 68580 h 85725"/>
                  <a:gd name="connsiteX15" fmla="*/ 24765 w 47625"/>
                  <a:gd name="connsiteY15" fmla="*/ 78105 h 85725"/>
                  <a:gd name="connsiteX16" fmla="*/ 33338 w 47625"/>
                  <a:gd name="connsiteY16" fmla="*/ 81915 h 85725"/>
                  <a:gd name="connsiteX17" fmla="*/ 40957 w 47625"/>
                  <a:gd name="connsiteY17" fmla="*/ 79057 h 85725"/>
                  <a:gd name="connsiteX18" fmla="*/ 45720 w 47625"/>
                  <a:gd name="connsiteY18" fmla="*/ 68580 h 85725"/>
                  <a:gd name="connsiteX19" fmla="*/ 54292 w 47625"/>
                  <a:gd name="connsiteY19" fmla="*/ 704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85725">
                    <a:moveTo>
                      <a:pt x="54292" y="70485"/>
                    </a:moveTo>
                    <a:cubicBezTo>
                      <a:pt x="52388" y="83820"/>
                      <a:pt x="45720" y="90488"/>
                      <a:pt x="32385" y="90488"/>
                    </a:cubicBezTo>
                    <a:cubicBezTo>
                      <a:pt x="25717" y="90488"/>
                      <a:pt x="20002" y="88582"/>
                      <a:pt x="17145" y="84773"/>
                    </a:cubicBezTo>
                    <a:cubicBezTo>
                      <a:pt x="14288" y="80963"/>
                      <a:pt x="11430" y="75248"/>
                      <a:pt x="11430" y="69532"/>
                    </a:cubicBezTo>
                    <a:lnTo>
                      <a:pt x="11430" y="30480"/>
                    </a:lnTo>
                    <a:lnTo>
                      <a:pt x="0" y="30480"/>
                    </a:lnTo>
                    <a:lnTo>
                      <a:pt x="0" y="21907"/>
                    </a:lnTo>
                    <a:lnTo>
                      <a:pt x="11430" y="21907"/>
                    </a:lnTo>
                    <a:lnTo>
                      <a:pt x="11430" y="0"/>
                    </a:lnTo>
                    <a:lnTo>
                      <a:pt x="21907" y="0"/>
                    </a:lnTo>
                    <a:lnTo>
                      <a:pt x="21907" y="21907"/>
                    </a:lnTo>
                    <a:lnTo>
                      <a:pt x="48577" y="21907"/>
                    </a:lnTo>
                    <a:lnTo>
                      <a:pt x="48577" y="30480"/>
                    </a:lnTo>
                    <a:lnTo>
                      <a:pt x="21907" y="30480"/>
                    </a:lnTo>
                    <a:lnTo>
                      <a:pt x="21907" y="68580"/>
                    </a:lnTo>
                    <a:cubicBezTo>
                      <a:pt x="21907" y="72390"/>
                      <a:pt x="22860" y="76200"/>
                      <a:pt x="24765" y="78105"/>
                    </a:cubicBezTo>
                    <a:cubicBezTo>
                      <a:pt x="26670" y="80010"/>
                      <a:pt x="29527" y="81915"/>
                      <a:pt x="33338" y="81915"/>
                    </a:cubicBezTo>
                    <a:cubicBezTo>
                      <a:pt x="36195" y="81915"/>
                      <a:pt x="38100" y="80963"/>
                      <a:pt x="40957" y="79057"/>
                    </a:cubicBezTo>
                    <a:cubicBezTo>
                      <a:pt x="42863" y="77153"/>
                      <a:pt x="44767" y="74295"/>
                      <a:pt x="45720" y="68580"/>
                    </a:cubicBezTo>
                    <a:lnTo>
                      <a:pt x="54292" y="70485"/>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DA6C107-9095-4499-8B6E-DCEC879F7C16}"/>
                  </a:ext>
                </a:extLst>
              </p:cNvPr>
              <p:cNvSpPr/>
              <p:nvPr/>
            </p:nvSpPr>
            <p:spPr>
              <a:xfrm>
                <a:off x="620545" y="6294746"/>
                <a:ext cx="57150" cy="66675"/>
              </a:xfrm>
              <a:custGeom>
                <a:avLst/>
                <a:gdLst>
                  <a:gd name="connsiteX0" fmla="*/ 6668 w 57150"/>
                  <a:gd name="connsiteY0" fmla="*/ 6667 h 66675"/>
                  <a:gd name="connsiteX1" fmla="*/ 18098 w 57150"/>
                  <a:gd name="connsiteY1" fmla="*/ 1905 h 66675"/>
                  <a:gd name="connsiteX2" fmla="*/ 30480 w 57150"/>
                  <a:gd name="connsiteY2" fmla="*/ 0 h 66675"/>
                  <a:gd name="connsiteX3" fmla="*/ 54293 w 57150"/>
                  <a:gd name="connsiteY3" fmla="*/ 22860 h 66675"/>
                  <a:gd name="connsiteX4" fmla="*/ 54293 w 57150"/>
                  <a:gd name="connsiteY4" fmla="*/ 55245 h 66675"/>
                  <a:gd name="connsiteX5" fmla="*/ 60008 w 57150"/>
                  <a:gd name="connsiteY5" fmla="*/ 62865 h 66675"/>
                  <a:gd name="connsiteX6" fmla="*/ 64770 w 57150"/>
                  <a:gd name="connsiteY6" fmla="*/ 61913 h 66675"/>
                  <a:gd name="connsiteX7" fmla="*/ 64770 w 57150"/>
                  <a:gd name="connsiteY7" fmla="*/ 68580 h 66675"/>
                  <a:gd name="connsiteX8" fmla="*/ 56198 w 57150"/>
                  <a:gd name="connsiteY8" fmla="*/ 70485 h 66675"/>
                  <a:gd name="connsiteX9" fmla="*/ 43815 w 57150"/>
                  <a:gd name="connsiteY9" fmla="*/ 57150 h 66675"/>
                  <a:gd name="connsiteX10" fmla="*/ 43815 w 57150"/>
                  <a:gd name="connsiteY10" fmla="*/ 57150 h 66675"/>
                  <a:gd name="connsiteX11" fmla="*/ 34290 w 57150"/>
                  <a:gd name="connsiteY11" fmla="*/ 66675 h 66675"/>
                  <a:gd name="connsiteX12" fmla="*/ 20003 w 57150"/>
                  <a:gd name="connsiteY12" fmla="*/ 70485 h 66675"/>
                  <a:gd name="connsiteX13" fmla="*/ 6668 w 57150"/>
                  <a:gd name="connsiteY13" fmla="*/ 66675 h 66675"/>
                  <a:gd name="connsiteX14" fmla="*/ 0 w 57150"/>
                  <a:gd name="connsiteY14" fmla="*/ 51435 h 66675"/>
                  <a:gd name="connsiteX15" fmla="*/ 10478 w 57150"/>
                  <a:gd name="connsiteY15" fmla="*/ 34290 h 66675"/>
                  <a:gd name="connsiteX16" fmla="*/ 32385 w 57150"/>
                  <a:gd name="connsiteY16" fmla="*/ 30480 h 66675"/>
                  <a:gd name="connsiteX17" fmla="*/ 38100 w 57150"/>
                  <a:gd name="connsiteY17" fmla="*/ 30480 h 66675"/>
                  <a:gd name="connsiteX18" fmla="*/ 43815 w 57150"/>
                  <a:gd name="connsiteY18" fmla="*/ 30480 h 66675"/>
                  <a:gd name="connsiteX19" fmla="*/ 43815 w 57150"/>
                  <a:gd name="connsiteY19" fmla="*/ 24765 h 66675"/>
                  <a:gd name="connsiteX20" fmla="*/ 40958 w 57150"/>
                  <a:gd name="connsiteY20" fmla="*/ 13335 h 66675"/>
                  <a:gd name="connsiteX21" fmla="*/ 29528 w 57150"/>
                  <a:gd name="connsiteY21" fmla="*/ 8572 h 66675"/>
                  <a:gd name="connsiteX22" fmla="*/ 16193 w 57150"/>
                  <a:gd name="connsiteY22" fmla="*/ 11430 h 66675"/>
                  <a:gd name="connsiteX23" fmla="*/ 13335 w 57150"/>
                  <a:gd name="connsiteY23" fmla="*/ 22860 h 66675"/>
                  <a:gd name="connsiteX24" fmla="*/ 4763 w 57150"/>
                  <a:gd name="connsiteY24" fmla="*/ 21907 h 66675"/>
                  <a:gd name="connsiteX25" fmla="*/ 6668 w 57150"/>
                  <a:gd name="connsiteY25" fmla="*/ 6667 h 66675"/>
                  <a:gd name="connsiteX26" fmla="*/ 44768 w 57150"/>
                  <a:gd name="connsiteY26" fmla="*/ 43815 h 66675"/>
                  <a:gd name="connsiteX27" fmla="*/ 44768 w 57150"/>
                  <a:gd name="connsiteY27" fmla="*/ 39053 h 66675"/>
                  <a:gd name="connsiteX28" fmla="*/ 39053 w 57150"/>
                  <a:gd name="connsiteY28" fmla="*/ 39053 h 66675"/>
                  <a:gd name="connsiteX29" fmla="*/ 32385 w 57150"/>
                  <a:gd name="connsiteY29" fmla="*/ 39053 h 66675"/>
                  <a:gd name="connsiteX30" fmla="*/ 19050 w 57150"/>
                  <a:gd name="connsiteY30" fmla="*/ 40957 h 66675"/>
                  <a:gd name="connsiteX31" fmla="*/ 13335 w 57150"/>
                  <a:gd name="connsiteY31" fmla="*/ 51435 h 66675"/>
                  <a:gd name="connsiteX32" fmla="*/ 17145 w 57150"/>
                  <a:gd name="connsiteY32" fmla="*/ 60007 h 66675"/>
                  <a:gd name="connsiteX33" fmla="*/ 25718 w 57150"/>
                  <a:gd name="connsiteY33" fmla="*/ 62865 h 66675"/>
                  <a:gd name="connsiteX34" fmla="*/ 39053 w 57150"/>
                  <a:gd name="connsiteY34" fmla="*/ 58103 h 66675"/>
                  <a:gd name="connsiteX35" fmla="*/ 44768 w 57150"/>
                  <a:gd name="connsiteY35" fmla="*/ 438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50" h="66675">
                    <a:moveTo>
                      <a:pt x="6668" y="6667"/>
                    </a:moveTo>
                    <a:cubicBezTo>
                      <a:pt x="10478" y="4763"/>
                      <a:pt x="14288" y="2857"/>
                      <a:pt x="18098" y="1905"/>
                    </a:cubicBezTo>
                    <a:cubicBezTo>
                      <a:pt x="21908" y="953"/>
                      <a:pt x="26670" y="0"/>
                      <a:pt x="30480" y="0"/>
                    </a:cubicBezTo>
                    <a:cubicBezTo>
                      <a:pt x="46673" y="0"/>
                      <a:pt x="54293" y="7620"/>
                      <a:pt x="54293" y="22860"/>
                    </a:cubicBezTo>
                    <a:lnTo>
                      <a:pt x="54293" y="55245"/>
                    </a:lnTo>
                    <a:cubicBezTo>
                      <a:pt x="54293" y="60007"/>
                      <a:pt x="56198" y="62865"/>
                      <a:pt x="60008" y="62865"/>
                    </a:cubicBezTo>
                    <a:cubicBezTo>
                      <a:pt x="61913" y="62865"/>
                      <a:pt x="62865" y="62865"/>
                      <a:pt x="64770" y="61913"/>
                    </a:cubicBezTo>
                    <a:lnTo>
                      <a:pt x="64770" y="68580"/>
                    </a:lnTo>
                    <a:cubicBezTo>
                      <a:pt x="61913" y="70485"/>
                      <a:pt x="59055" y="70485"/>
                      <a:pt x="56198" y="70485"/>
                    </a:cubicBezTo>
                    <a:cubicBezTo>
                      <a:pt x="48578" y="70485"/>
                      <a:pt x="43815" y="65723"/>
                      <a:pt x="43815" y="57150"/>
                    </a:cubicBezTo>
                    <a:lnTo>
                      <a:pt x="43815" y="57150"/>
                    </a:lnTo>
                    <a:cubicBezTo>
                      <a:pt x="41910" y="60960"/>
                      <a:pt x="39053" y="63817"/>
                      <a:pt x="34290" y="66675"/>
                    </a:cubicBezTo>
                    <a:cubicBezTo>
                      <a:pt x="30480" y="69532"/>
                      <a:pt x="25718" y="70485"/>
                      <a:pt x="20003" y="70485"/>
                    </a:cubicBezTo>
                    <a:cubicBezTo>
                      <a:pt x="15240" y="70485"/>
                      <a:pt x="11430" y="69532"/>
                      <a:pt x="6668" y="66675"/>
                    </a:cubicBezTo>
                    <a:cubicBezTo>
                      <a:pt x="1905" y="63817"/>
                      <a:pt x="0" y="59055"/>
                      <a:pt x="0" y="51435"/>
                    </a:cubicBezTo>
                    <a:cubicBezTo>
                      <a:pt x="0" y="42863"/>
                      <a:pt x="3810" y="37147"/>
                      <a:pt x="10478" y="34290"/>
                    </a:cubicBezTo>
                    <a:cubicBezTo>
                      <a:pt x="17145" y="31432"/>
                      <a:pt x="24765" y="30480"/>
                      <a:pt x="32385" y="30480"/>
                    </a:cubicBezTo>
                    <a:cubicBezTo>
                      <a:pt x="34290" y="30480"/>
                      <a:pt x="36195" y="30480"/>
                      <a:pt x="38100" y="30480"/>
                    </a:cubicBezTo>
                    <a:cubicBezTo>
                      <a:pt x="40005" y="30480"/>
                      <a:pt x="41910" y="30480"/>
                      <a:pt x="43815" y="30480"/>
                    </a:cubicBezTo>
                    <a:lnTo>
                      <a:pt x="43815" y="24765"/>
                    </a:lnTo>
                    <a:cubicBezTo>
                      <a:pt x="43815" y="20003"/>
                      <a:pt x="42863" y="16192"/>
                      <a:pt x="40958" y="13335"/>
                    </a:cubicBezTo>
                    <a:cubicBezTo>
                      <a:pt x="39053" y="10478"/>
                      <a:pt x="35243" y="8572"/>
                      <a:pt x="29528" y="8572"/>
                    </a:cubicBezTo>
                    <a:cubicBezTo>
                      <a:pt x="24765" y="8572"/>
                      <a:pt x="20003" y="9525"/>
                      <a:pt x="16193" y="11430"/>
                    </a:cubicBezTo>
                    <a:lnTo>
                      <a:pt x="13335" y="22860"/>
                    </a:lnTo>
                    <a:lnTo>
                      <a:pt x="4763" y="21907"/>
                    </a:lnTo>
                    <a:lnTo>
                      <a:pt x="6668" y="6667"/>
                    </a:lnTo>
                    <a:close/>
                    <a:moveTo>
                      <a:pt x="44768" y="43815"/>
                    </a:moveTo>
                    <a:lnTo>
                      <a:pt x="44768" y="39053"/>
                    </a:lnTo>
                    <a:cubicBezTo>
                      <a:pt x="42863" y="39053"/>
                      <a:pt x="40958" y="39053"/>
                      <a:pt x="39053" y="39053"/>
                    </a:cubicBezTo>
                    <a:cubicBezTo>
                      <a:pt x="37148" y="39053"/>
                      <a:pt x="34290" y="39053"/>
                      <a:pt x="32385" y="39053"/>
                    </a:cubicBezTo>
                    <a:cubicBezTo>
                      <a:pt x="27623" y="39053"/>
                      <a:pt x="22860" y="40005"/>
                      <a:pt x="19050" y="40957"/>
                    </a:cubicBezTo>
                    <a:cubicBezTo>
                      <a:pt x="15240" y="41910"/>
                      <a:pt x="13335" y="45720"/>
                      <a:pt x="13335" y="51435"/>
                    </a:cubicBezTo>
                    <a:cubicBezTo>
                      <a:pt x="13335" y="56197"/>
                      <a:pt x="14288" y="59055"/>
                      <a:pt x="17145" y="60007"/>
                    </a:cubicBezTo>
                    <a:cubicBezTo>
                      <a:pt x="20003" y="61913"/>
                      <a:pt x="22860" y="62865"/>
                      <a:pt x="25718" y="62865"/>
                    </a:cubicBezTo>
                    <a:cubicBezTo>
                      <a:pt x="30480" y="62865"/>
                      <a:pt x="35243" y="60960"/>
                      <a:pt x="39053" y="58103"/>
                    </a:cubicBezTo>
                    <a:cubicBezTo>
                      <a:pt x="41910" y="53340"/>
                      <a:pt x="43815" y="48578"/>
                      <a:pt x="44768" y="43815"/>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E6F6E2A-4934-4347-93DF-987DBAC33397}"/>
                  </a:ext>
                </a:extLst>
              </p:cNvPr>
              <p:cNvSpPr/>
              <p:nvPr/>
            </p:nvSpPr>
            <p:spPr>
              <a:xfrm>
                <a:off x="700556" y="6294746"/>
                <a:ext cx="47625" cy="66675"/>
              </a:xfrm>
              <a:custGeom>
                <a:avLst/>
                <a:gdLst>
                  <a:gd name="connsiteX0" fmla="*/ 39052 w 47625"/>
                  <a:gd name="connsiteY0" fmla="*/ 0 h 66675"/>
                  <a:gd name="connsiteX1" fmla="*/ 50482 w 47625"/>
                  <a:gd name="connsiteY1" fmla="*/ 3810 h 66675"/>
                  <a:gd name="connsiteX2" fmla="*/ 53340 w 47625"/>
                  <a:gd name="connsiteY2" fmla="*/ 20955 h 66675"/>
                  <a:gd name="connsiteX3" fmla="*/ 44768 w 47625"/>
                  <a:gd name="connsiteY3" fmla="*/ 21907 h 66675"/>
                  <a:gd name="connsiteX4" fmla="*/ 41910 w 47625"/>
                  <a:gd name="connsiteY4" fmla="*/ 10478 h 66675"/>
                  <a:gd name="connsiteX5" fmla="*/ 37147 w 47625"/>
                  <a:gd name="connsiteY5" fmla="*/ 9525 h 66675"/>
                  <a:gd name="connsiteX6" fmla="*/ 27622 w 47625"/>
                  <a:gd name="connsiteY6" fmla="*/ 14288 h 66675"/>
                  <a:gd name="connsiteX7" fmla="*/ 23813 w 47625"/>
                  <a:gd name="connsiteY7" fmla="*/ 27622 h 66675"/>
                  <a:gd name="connsiteX8" fmla="*/ 23813 w 47625"/>
                  <a:gd name="connsiteY8" fmla="*/ 60960 h 66675"/>
                  <a:gd name="connsiteX9" fmla="*/ 39052 w 47625"/>
                  <a:gd name="connsiteY9" fmla="*/ 60960 h 66675"/>
                  <a:gd name="connsiteX10" fmla="*/ 39052 w 47625"/>
                  <a:gd name="connsiteY10" fmla="*/ 69532 h 66675"/>
                  <a:gd name="connsiteX11" fmla="*/ 952 w 47625"/>
                  <a:gd name="connsiteY11" fmla="*/ 69532 h 66675"/>
                  <a:gd name="connsiteX12" fmla="*/ 952 w 47625"/>
                  <a:gd name="connsiteY12" fmla="*/ 60960 h 66675"/>
                  <a:gd name="connsiteX13" fmla="*/ 12382 w 47625"/>
                  <a:gd name="connsiteY13" fmla="*/ 60960 h 66675"/>
                  <a:gd name="connsiteX14" fmla="*/ 12382 w 47625"/>
                  <a:gd name="connsiteY14" fmla="*/ 10478 h 66675"/>
                  <a:gd name="connsiteX15" fmla="*/ 0 w 47625"/>
                  <a:gd name="connsiteY15" fmla="*/ 10478 h 66675"/>
                  <a:gd name="connsiteX16" fmla="*/ 0 w 47625"/>
                  <a:gd name="connsiteY16" fmla="*/ 1905 h 66675"/>
                  <a:gd name="connsiteX17" fmla="*/ 21907 w 47625"/>
                  <a:gd name="connsiteY17" fmla="*/ 1905 h 66675"/>
                  <a:gd name="connsiteX18" fmla="*/ 21907 w 47625"/>
                  <a:gd name="connsiteY18" fmla="*/ 14288 h 66675"/>
                  <a:gd name="connsiteX19" fmla="*/ 28575 w 47625"/>
                  <a:gd name="connsiteY19" fmla="*/ 4763 h 66675"/>
                  <a:gd name="connsiteX20" fmla="*/ 39052 w 47625"/>
                  <a:gd name="connsiteY20"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66675">
                    <a:moveTo>
                      <a:pt x="39052" y="0"/>
                    </a:moveTo>
                    <a:cubicBezTo>
                      <a:pt x="43815" y="0"/>
                      <a:pt x="47625" y="953"/>
                      <a:pt x="50482" y="3810"/>
                    </a:cubicBezTo>
                    <a:lnTo>
                      <a:pt x="53340" y="20955"/>
                    </a:lnTo>
                    <a:lnTo>
                      <a:pt x="44768" y="21907"/>
                    </a:lnTo>
                    <a:lnTo>
                      <a:pt x="41910" y="10478"/>
                    </a:lnTo>
                    <a:cubicBezTo>
                      <a:pt x="40005" y="9525"/>
                      <a:pt x="38100" y="9525"/>
                      <a:pt x="37147" y="9525"/>
                    </a:cubicBezTo>
                    <a:cubicBezTo>
                      <a:pt x="33338" y="9525"/>
                      <a:pt x="29527" y="11430"/>
                      <a:pt x="27622" y="14288"/>
                    </a:cubicBezTo>
                    <a:cubicBezTo>
                      <a:pt x="25718" y="17145"/>
                      <a:pt x="23813" y="21907"/>
                      <a:pt x="23813" y="27622"/>
                    </a:cubicBezTo>
                    <a:lnTo>
                      <a:pt x="23813" y="60960"/>
                    </a:lnTo>
                    <a:lnTo>
                      <a:pt x="39052" y="60960"/>
                    </a:lnTo>
                    <a:lnTo>
                      <a:pt x="39052" y="69532"/>
                    </a:lnTo>
                    <a:lnTo>
                      <a:pt x="952" y="69532"/>
                    </a:lnTo>
                    <a:lnTo>
                      <a:pt x="952" y="60960"/>
                    </a:lnTo>
                    <a:lnTo>
                      <a:pt x="12382" y="60960"/>
                    </a:lnTo>
                    <a:lnTo>
                      <a:pt x="12382" y="10478"/>
                    </a:lnTo>
                    <a:lnTo>
                      <a:pt x="0" y="10478"/>
                    </a:lnTo>
                    <a:lnTo>
                      <a:pt x="0" y="1905"/>
                    </a:lnTo>
                    <a:lnTo>
                      <a:pt x="21907" y="1905"/>
                    </a:lnTo>
                    <a:lnTo>
                      <a:pt x="21907" y="14288"/>
                    </a:lnTo>
                    <a:cubicBezTo>
                      <a:pt x="22860" y="10478"/>
                      <a:pt x="25718" y="7620"/>
                      <a:pt x="28575" y="4763"/>
                    </a:cubicBezTo>
                    <a:cubicBezTo>
                      <a:pt x="31432" y="953"/>
                      <a:pt x="35243" y="0"/>
                      <a:pt x="39052"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FD22A44-FBD6-4CA2-8018-3F9A4A2316A9}"/>
                  </a:ext>
                </a:extLst>
              </p:cNvPr>
              <p:cNvSpPr/>
              <p:nvPr/>
            </p:nvSpPr>
            <p:spPr>
              <a:xfrm>
                <a:off x="771993" y="6264265"/>
                <a:ext cx="28575" cy="95250"/>
              </a:xfrm>
              <a:custGeom>
                <a:avLst/>
                <a:gdLst>
                  <a:gd name="connsiteX0" fmla="*/ 35243 w 28575"/>
                  <a:gd name="connsiteY0" fmla="*/ 99060 h 95250"/>
                  <a:gd name="connsiteX1" fmla="*/ 952 w 28575"/>
                  <a:gd name="connsiteY1" fmla="*/ 99060 h 95250"/>
                  <a:gd name="connsiteX2" fmla="*/ 952 w 28575"/>
                  <a:gd name="connsiteY2" fmla="*/ 90488 h 95250"/>
                  <a:gd name="connsiteX3" fmla="*/ 12382 w 28575"/>
                  <a:gd name="connsiteY3" fmla="*/ 90488 h 95250"/>
                  <a:gd name="connsiteX4" fmla="*/ 12382 w 28575"/>
                  <a:gd name="connsiteY4" fmla="*/ 40005 h 95250"/>
                  <a:gd name="connsiteX5" fmla="*/ 0 w 28575"/>
                  <a:gd name="connsiteY5" fmla="*/ 40005 h 95250"/>
                  <a:gd name="connsiteX6" fmla="*/ 0 w 28575"/>
                  <a:gd name="connsiteY6" fmla="*/ 31433 h 95250"/>
                  <a:gd name="connsiteX7" fmla="*/ 22860 w 28575"/>
                  <a:gd name="connsiteY7" fmla="*/ 31433 h 95250"/>
                  <a:gd name="connsiteX8" fmla="*/ 22860 w 28575"/>
                  <a:gd name="connsiteY8" fmla="*/ 90488 h 95250"/>
                  <a:gd name="connsiteX9" fmla="*/ 34290 w 28575"/>
                  <a:gd name="connsiteY9" fmla="*/ 90488 h 95250"/>
                  <a:gd name="connsiteX10" fmla="*/ 34290 w 28575"/>
                  <a:gd name="connsiteY10" fmla="*/ 99060 h 95250"/>
                  <a:gd name="connsiteX11" fmla="*/ 12382 w 28575"/>
                  <a:gd name="connsiteY11" fmla="*/ 14288 h 95250"/>
                  <a:gd name="connsiteX12" fmla="*/ 12382 w 28575"/>
                  <a:gd name="connsiteY12" fmla="*/ 0 h 95250"/>
                  <a:gd name="connsiteX13" fmla="*/ 23813 w 28575"/>
                  <a:gd name="connsiteY13" fmla="*/ 0 h 95250"/>
                  <a:gd name="connsiteX14" fmla="*/ 23813 w 28575"/>
                  <a:gd name="connsiteY14" fmla="*/ 14288 h 95250"/>
                  <a:gd name="connsiteX15" fmla="*/ 12382 w 28575"/>
                  <a:gd name="connsiteY15" fmla="*/ 1428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 h="95250">
                    <a:moveTo>
                      <a:pt x="35243" y="99060"/>
                    </a:moveTo>
                    <a:lnTo>
                      <a:pt x="952" y="99060"/>
                    </a:lnTo>
                    <a:lnTo>
                      <a:pt x="952" y="90488"/>
                    </a:lnTo>
                    <a:lnTo>
                      <a:pt x="12382" y="90488"/>
                    </a:lnTo>
                    <a:lnTo>
                      <a:pt x="12382" y="40005"/>
                    </a:lnTo>
                    <a:lnTo>
                      <a:pt x="0" y="40005"/>
                    </a:lnTo>
                    <a:lnTo>
                      <a:pt x="0" y="31433"/>
                    </a:lnTo>
                    <a:lnTo>
                      <a:pt x="22860" y="31433"/>
                    </a:lnTo>
                    <a:lnTo>
                      <a:pt x="22860" y="90488"/>
                    </a:lnTo>
                    <a:lnTo>
                      <a:pt x="34290" y="90488"/>
                    </a:lnTo>
                    <a:lnTo>
                      <a:pt x="34290" y="99060"/>
                    </a:lnTo>
                    <a:close/>
                    <a:moveTo>
                      <a:pt x="12382" y="14288"/>
                    </a:moveTo>
                    <a:lnTo>
                      <a:pt x="12382" y="0"/>
                    </a:lnTo>
                    <a:lnTo>
                      <a:pt x="23813" y="0"/>
                    </a:lnTo>
                    <a:lnTo>
                      <a:pt x="23813" y="14288"/>
                    </a:lnTo>
                    <a:lnTo>
                      <a:pt x="12382" y="14288"/>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8B89871-C259-43EE-A899-880246B4BFEA}"/>
                  </a:ext>
                </a:extLst>
              </p:cNvPr>
              <p:cNvSpPr/>
              <p:nvPr/>
            </p:nvSpPr>
            <p:spPr>
              <a:xfrm>
                <a:off x="827238" y="6347133"/>
                <a:ext cx="9525" cy="9525"/>
              </a:xfrm>
              <a:custGeom>
                <a:avLst/>
                <a:gdLst>
                  <a:gd name="connsiteX0" fmla="*/ 0 w 9525"/>
                  <a:gd name="connsiteY0" fmla="*/ 16192 h 9525"/>
                  <a:gd name="connsiteX1" fmla="*/ 0 w 9525"/>
                  <a:gd name="connsiteY1" fmla="*/ 0 h 9525"/>
                  <a:gd name="connsiteX2" fmla="*/ 15240 w 9525"/>
                  <a:gd name="connsiteY2" fmla="*/ 0 h 9525"/>
                  <a:gd name="connsiteX3" fmla="*/ 15240 w 9525"/>
                  <a:gd name="connsiteY3" fmla="*/ 16192 h 9525"/>
                  <a:gd name="connsiteX4" fmla="*/ 0 w 9525"/>
                  <a:gd name="connsiteY4" fmla="*/ 1619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16192"/>
                    </a:moveTo>
                    <a:lnTo>
                      <a:pt x="0" y="0"/>
                    </a:lnTo>
                    <a:lnTo>
                      <a:pt x="15240" y="0"/>
                    </a:lnTo>
                    <a:lnTo>
                      <a:pt x="15240" y="16192"/>
                    </a:lnTo>
                    <a:lnTo>
                      <a:pt x="0" y="16192"/>
                    </a:ln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8916BF8-749D-423D-8DA2-26F717698329}"/>
                  </a:ext>
                </a:extLst>
              </p:cNvPr>
              <p:cNvSpPr/>
              <p:nvPr/>
            </p:nvSpPr>
            <p:spPr>
              <a:xfrm>
                <a:off x="862481" y="6292840"/>
                <a:ext cx="57150" cy="66675"/>
              </a:xfrm>
              <a:custGeom>
                <a:avLst/>
                <a:gdLst>
                  <a:gd name="connsiteX0" fmla="*/ 60007 w 57150"/>
                  <a:gd name="connsiteY0" fmla="*/ 47625 h 66675"/>
                  <a:gd name="connsiteX1" fmla="*/ 52388 w 57150"/>
                  <a:gd name="connsiteY1" fmla="*/ 63818 h 66675"/>
                  <a:gd name="connsiteX2" fmla="*/ 31432 w 57150"/>
                  <a:gd name="connsiteY2" fmla="*/ 71438 h 66675"/>
                  <a:gd name="connsiteX3" fmla="*/ 8572 w 57150"/>
                  <a:gd name="connsiteY3" fmla="*/ 61913 h 66675"/>
                  <a:gd name="connsiteX4" fmla="*/ 0 w 57150"/>
                  <a:gd name="connsiteY4" fmla="*/ 36195 h 66675"/>
                  <a:gd name="connsiteX5" fmla="*/ 7620 w 57150"/>
                  <a:gd name="connsiteY5" fmla="*/ 11430 h 66675"/>
                  <a:gd name="connsiteX6" fmla="*/ 31432 w 57150"/>
                  <a:gd name="connsiteY6" fmla="*/ 0 h 66675"/>
                  <a:gd name="connsiteX7" fmla="*/ 43815 w 57150"/>
                  <a:gd name="connsiteY7" fmla="*/ 1905 h 66675"/>
                  <a:gd name="connsiteX8" fmla="*/ 54293 w 57150"/>
                  <a:gd name="connsiteY8" fmla="*/ 7620 h 66675"/>
                  <a:gd name="connsiteX9" fmla="*/ 57150 w 57150"/>
                  <a:gd name="connsiteY9" fmla="*/ 23813 h 66675"/>
                  <a:gd name="connsiteX10" fmla="*/ 48577 w 57150"/>
                  <a:gd name="connsiteY10" fmla="*/ 24765 h 66675"/>
                  <a:gd name="connsiteX11" fmla="*/ 45720 w 57150"/>
                  <a:gd name="connsiteY11" fmla="*/ 13335 h 66675"/>
                  <a:gd name="connsiteX12" fmla="*/ 31432 w 57150"/>
                  <a:gd name="connsiteY12" fmla="*/ 10478 h 66675"/>
                  <a:gd name="connsiteX13" fmla="*/ 16193 w 57150"/>
                  <a:gd name="connsiteY13" fmla="*/ 18097 h 66675"/>
                  <a:gd name="connsiteX14" fmla="*/ 11430 w 57150"/>
                  <a:gd name="connsiteY14" fmla="*/ 37147 h 66675"/>
                  <a:gd name="connsiteX15" fmla="*/ 17145 w 57150"/>
                  <a:gd name="connsiteY15" fmla="*/ 56197 h 66675"/>
                  <a:gd name="connsiteX16" fmla="*/ 32385 w 57150"/>
                  <a:gd name="connsiteY16" fmla="*/ 62865 h 66675"/>
                  <a:gd name="connsiteX17" fmla="*/ 50482 w 57150"/>
                  <a:gd name="connsiteY17" fmla="*/ 45720 h 66675"/>
                  <a:gd name="connsiteX18" fmla="*/ 60007 w 57150"/>
                  <a:gd name="connsiteY18"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66675">
                    <a:moveTo>
                      <a:pt x="60007" y="47625"/>
                    </a:moveTo>
                    <a:cubicBezTo>
                      <a:pt x="59055" y="53340"/>
                      <a:pt x="56197" y="59055"/>
                      <a:pt x="52388" y="63818"/>
                    </a:cubicBezTo>
                    <a:cubicBezTo>
                      <a:pt x="48577" y="68580"/>
                      <a:pt x="40957" y="71438"/>
                      <a:pt x="31432" y="71438"/>
                    </a:cubicBezTo>
                    <a:cubicBezTo>
                      <a:pt x="21907" y="71438"/>
                      <a:pt x="14288" y="68580"/>
                      <a:pt x="8572" y="61913"/>
                    </a:cubicBezTo>
                    <a:cubicBezTo>
                      <a:pt x="2857" y="56197"/>
                      <a:pt x="0" y="47625"/>
                      <a:pt x="0" y="36195"/>
                    </a:cubicBezTo>
                    <a:cubicBezTo>
                      <a:pt x="0" y="26670"/>
                      <a:pt x="2857" y="18097"/>
                      <a:pt x="7620" y="11430"/>
                    </a:cubicBezTo>
                    <a:cubicBezTo>
                      <a:pt x="13335" y="3810"/>
                      <a:pt x="20955" y="0"/>
                      <a:pt x="31432" y="0"/>
                    </a:cubicBezTo>
                    <a:cubicBezTo>
                      <a:pt x="36195" y="0"/>
                      <a:pt x="40005" y="953"/>
                      <a:pt x="43815" y="1905"/>
                    </a:cubicBezTo>
                    <a:cubicBezTo>
                      <a:pt x="47625" y="2858"/>
                      <a:pt x="51435" y="4763"/>
                      <a:pt x="54293" y="7620"/>
                    </a:cubicBezTo>
                    <a:lnTo>
                      <a:pt x="57150" y="23813"/>
                    </a:lnTo>
                    <a:lnTo>
                      <a:pt x="48577" y="24765"/>
                    </a:lnTo>
                    <a:lnTo>
                      <a:pt x="45720" y="13335"/>
                    </a:lnTo>
                    <a:cubicBezTo>
                      <a:pt x="41910" y="12383"/>
                      <a:pt x="37147" y="10478"/>
                      <a:pt x="31432" y="10478"/>
                    </a:cubicBezTo>
                    <a:cubicBezTo>
                      <a:pt x="23813" y="10478"/>
                      <a:pt x="19050" y="13335"/>
                      <a:pt x="16193" y="18097"/>
                    </a:cubicBezTo>
                    <a:cubicBezTo>
                      <a:pt x="13335" y="22860"/>
                      <a:pt x="11430" y="29528"/>
                      <a:pt x="11430" y="37147"/>
                    </a:cubicBezTo>
                    <a:cubicBezTo>
                      <a:pt x="11430" y="45720"/>
                      <a:pt x="13335" y="51435"/>
                      <a:pt x="17145" y="56197"/>
                    </a:cubicBezTo>
                    <a:cubicBezTo>
                      <a:pt x="20955" y="60960"/>
                      <a:pt x="25718" y="62865"/>
                      <a:pt x="32385" y="62865"/>
                    </a:cubicBezTo>
                    <a:cubicBezTo>
                      <a:pt x="42863" y="62865"/>
                      <a:pt x="48577" y="57150"/>
                      <a:pt x="50482" y="45720"/>
                    </a:cubicBezTo>
                    <a:lnTo>
                      <a:pt x="60007" y="47625"/>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B198690-AE9F-4A7A-B848-93F642C577E6}"/>
                  </a:ext>
                </a:extLst>
              </p:cNvPr>
              <p:cNvSpPr/>
              <p:nvPr/>
            </p:nvSpPr>
            <p:spPr>
              <a:xfrm>
                <a:off x="940586" y="6295698"/>
                <a:ext cx="66675" cy="66675"/>
              </a:xfrm>
              <a:custGeom>
                <a:avLst/>
                <a:gdLst>
                  <a:gd name="connsiteX0" fmla="*/ 66675 w 66675"/>
                  <a:gd name="connsiteY0" fmla="*/ 34290 h 66675"/>
                  <a:gd name="connsiteX1" fmla="*/ 57150 w 66675"/>
                  <a:gd name="connsiteY1" fmla="*/ 60007 h 66675"/>
                  <a:gd name="connsiteX2" fmla="*/ 32385 w 66675"/>
                  <a:gd name="connsiteY2" fmla="*/ 70485 h 66675"/>
                  <a:gd name="connsiteX3" fmla="*/ 8572 w 66675"/>
                  <a:gd name="connsiteY3" fmla="*/ 60960 h 66675"/>
                  <a:gd name="connsiteX4" fmla="*/ 0 w 66675"/>
                  <a:gd name="connsiteY4" fmla="*/ 36195 h 66675"/>
                  <a:gd name="connsiteX5" fmla="*/ 8572 w 66675"/>
                  <a:gd name="connsiteY5" fmla="*/ 10477 h 66675"/>
                  <a:gd name="connsiteX6" fmla="*/ 33338 w 66675"/>
                  <a:gd name="connsiteY6" fmla="*/ 0 h 66675"/>
                  <a:gd name="connsiteX7" fmla="*/ 58102 w 66675"/>
                  <a:gd name="connsiteY7" fmla="*/ 10477 h 66675"/>
                  <a:gd name="connsiteX8" fmla="*/ 66675 w 66675"/>
                  <a:gd name="connsiteY8" fmla="*/ 34290 h 66675"/>
                  <a:gd name="connsiteX9" fmla="*/ 55245 w 66675"/>
                  <a:gd name="connsiteY9" fmla="*/ 33338 h 66675"/>
                  <a:gd name="connsiteX10" fmla="*/ 49530 w 66675"/>
                  <a:gd name="connsiteY10" fmla="*/ 14288 h 66675"/>
                  <a:gd name="connsiteX11" fmla="*/ 33338 w 66675"/>
                  <a:gd name="connsiteY11" fmla="*/ 6667 h 66675"/>
                  <a:gd name="connsiteX12" fmla="*/ 17145 w 66675"/>
                  <a:gd name="connsiteY12" fmla="*/ 14288 h 66675"/>
                  <a:gd name="connsiteX13" fmla="*/ 11430 w 66675"/>
                  <a:gd name="connsiteY13" fmla="*/ 33338 h 66675"/>
                  <a:gd name="connsiteX14" fmla="*/ 17145 w 66675"/>
                  <a:gd name="connsiteY14" fmla="*/ 52388 h 66675"/>
                  <a:gd name="connsiteX15" fmla="*/ 33338 w 66675"/>
                  <a:gd name="connsiteY15" fmla="*/ 60007 h 66675"/>
                  <a:gd name="connsiteX16" fmla="*/ 49530 w 66675"/>
                  <a:gd name="connsiteY16" fmla="*/ 52388 h 66675"/>
                  <a:gd name="connsiteX17" fmla="*/ 55245 w 66675"/>
                  <a:gd name="connsiteY17" fmla="*/ 3333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75" h="66675">
                    <a:moveTo>
                      <a:pt x="66675" y="34290"/>
                    </a:moveTo>
                    <a:cubicBezTo>
                      <a:pt x="66675" y="44767"/>
                      <a:pt x="63817" y="53340"/>
                      <a:pt x="57150" y="60007"/>
                    </a:cubicBezTo>
                    <a:cubicBezTo>
                      <a:pt x="51435" y="66675"/>
                      <a:pt x="42863" y="70485"/>
                      <a:pt x="32385" y="70485"/>
                    </a:cubicBezTo>
                    <a:cubicBezTo>
                      <a:pt x="21907" y="70485"/>
                      <a:pt x="14288" y="67627"/>
                      <a:pt x="8572" y="60960"/>
                    </a:cubicBezTo>
                    <a:cubicBezTo>
                      <a:pt x="2857" y="54292"/>
                      <a:pt x="0" y="45720"/>
                      <a:pt x="0" y="36195"/>
                    </a:cubicBezTo>
                    <a:cubicBezTo>
                      <a:pt x="0" y="26670"/>
                      <a:pt x="2857" y="18097"/>
                      <a:pt x="8572" y="10477"/>
                    </a:cubicBezTo>
                    <a:cubicBezTo>
                      <a:pt x="14288" y="3810"/>
                      <a:pt x="22860" y="0"/>
                      <a:pt x="33338" y="0"/>
                    </a:cubicBezTo>
                    <a:cubicBezTo>
                      <a:pt x="44767" y="0"/>
                      <a:pt x="52388" y="3810"/>
                      <a:pt x="58102" y="10477"/>
                    </a:cubicBezTo>
                    <a:cubicBezTo>
                      <a:pt x="63817" y="16192"/>
                      <a:pt x="66675" y="24765"/>
                      <a:pt x="66675" y="34290"/>
                    </a:cubicBezTo>
                    <a:close/>
                    <a:moveTo>
                      <a:pt x="55245" y="33338"/>
                    </a:moveTo>
                    <a:cubicBezTo>
                      <a:pt x="55245" y="25717"/>
                      <a:pt x="53340" y="19050"/>
                      <a:pt x="49530" y="14288"/>
                    </a:cubicBezTo>
                    <a:cubicBezTo>
                      <a:pt x="45720" y="9525"/>
                      <a:pt x="40005" y="6667"/>
                      <a:pt x="33338" y="6667"/>
                    </a:cubicBezTo>
                    <a:cubicBezTo>
                      <a:pt x="26670" y="6667"/>
                      <a:pt x="20955" y="9525"/>
                      <a:pt x="17145" y="14288"/>
                    </a:cubicBezTo>
                    <a:cubicBezTo>
                      <a:pt x="13335" y="19050"/>
                      <a:pt x="11430" y="25717"/>
                      <a:pt x="11430" y="33338"/>
                    </a:cubicBezTo>
                    <a:cubicBezTo>
                      <a:pt x="11430" y="40957"/>
                      <a:pt x="13335" y="46672"/>
                      <a:pt x="17145" y="52388"/>
                    </a:cubicBezTo>
                    <a:cubicBezTo>
                      <a:pt x="20955" y="58102"/>
                      <a:pt x="26670" y="60007"/>
                      <a:pt x="33338" y="60007"/>
                    </a:cubicBezTo>
                    <a:cubicBezTo>
                      <a:pt x="40957" y="60007"/>
                      <a:pt x="45720" y="57150"/>
                      <a:pt x="49530" y="52388"/>
                    </a:cubicBezTo>
                    <a:cubicBezTo>
                      <a:pt x="53340" y="47625"/>
                      <a:pt x="55245" y="40957"/>
                      <a:pt x="55245" y="3333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2155FA6-37C4-4C89-9690-6F4CBBCDE527}"/>
                  </a:ext>
                </a:extLst>
              </p:cNvPr>
              <p:cNvSpPr/>
              <p:nvPr/>
            </p:nvSpPr>
            <p:spPr>
              <a:xfrm>
                <a:off x="1024405" y="6293793"/>
                <a:ext cx="123825" cy="66675"/>
              </a:xfrm>
              <a:custGeom>
                <a:avLst/>
                <a:gdLst>
                  <a:gd name="connsiteX0" fmla="*/ 126683 w 123825"/>
                  <a:gd name="connsiteY0" fmla="*/ 69532 h 66675"/>
                  <a:gd name="connsiteX1" fmla="*/ 94298 w 123825"/>
                  <a:gd name="connsiteY1" fmla="*/ 69532 h 66675"/>
                  <a:gd name="connsiteX2" fmla="*/ 94298 w 123825"/>
                  <a:gd name="connsiteY2" fmla="*/ 60960 h 66675"/>
                  <a:gd name="connsiteX3" fmla="*/ 103823 w 123825"/>
                  <a:gd name="connsiteY3" fmla="*/ 60960 h 66675"/>
                  <a:gd name="connsiteX4" fmla="*/ 103823 w 123825"/>
                  <a:gd name="connsiteY4" fmla="*/ 29528 h 66675"/>
                  <a:gd name="connsiteX5" fmla="*/ 99060 w 123825"/>
                  <a:gd name="connsiteY5" fmla="*/ 14288 h 66675"/>
                  <a:gd name="connsiteX6" fmla="*/ 88583 w 123825"/>
                  <a:gd name="connsiteY6" fmla="*/ 9525 h 66675"/>
                  <a:gd name="connsiteX7" fmla="*/ 74295 w 123825"/>
                  <a:gd name="connsiteY7" fmla="*/ 16193 h 66675"/>
                  <a:gd name="connsiteX8" fmla="*/ 69533 w 123825"/>
                  <a:gd name="connsiteY8" fmla="*/ 29528 h 66675"/>
                  <a:gd name="connsiteX9" fmla="*/ 69533 w 123825"/>
                  <a:gd name="connsiteY9" fmla="*/ 60960 h 66675"/>
                  <a:gd name="connsiteX10" fmla="*/ 80963 w 123825"/>
                  <a:gd name="connsiteY10" fmla="*/ 60960 h 66675"/>
                  <a:gd name="connsiteX11" fmla="*/ 80963 w 123825"/>
                  <a:gd name="connsiteY11" fmla="*/ 69532 h 66675"/>
                  <a:gd name="connsiteX12" fmla="*/ 48578 w 123825"/>
                  <a:gd name="connsiteY12" fmla="*/ 69532 h 66675"/>
                  <a:gd name="connsiteX13" fmla="*/ 48578 w 123825"/>
                  <a:gd name="connsiteY13" fmla="*/ 60960 h 66675"/>
                  <a:gd name="connsiteX14" fmla="*/ 58103 w 123825"/>
                  <a:gd name="connsiteY14" fmla="*/ 60960 h 66675"/>
                  <a:gd name="connsiteX15" fmla="*/ 58103 w 123825"/>
                  <a:gd name="connsiteY15" fmla="*/ 29528 h 66675"/>
                  <a:gd name="connsiteX16" fmla="*/ 54293 w 123825"/>
                  <a:gd name="connsiteY16" fmla="*/ 14288 h 66675"/>
                  <a:gd name="connsiteX17" fmla="*/ 43815 w 123825"/>
                  <a:gd name="connsiteY17" fmla="*/ 9525 h 66675"/>
                  <a:gd name="connsiteX18" fmla="*/ 29528 w 123825"/>
                  <a:gd name="connsiteY18" fmla="*/ 16193 h 66675"/>
                  <a:gd name="connsiteX19" fmla="*/ 23813 w 123825"/>
                  <a:gd name="connsiteY19" fmla="*/ 29528 h 66675"/>
                  <a:gd name="connsiteX20" fmla="*/ 23813 w 123825"/>
                  <a:gd name="connsiteY20" fmla="*/ 60960 h 66675"/>
                  <a:gd name="connsiteX21" fmla="*/ 36195 w 123825"/>
                  <a:gd name="connsiteY21" fmla="*/ 60960 h 66675"/>
                  <a:gd name="connsiteX22" fmla="*/ 36195 w 123825"/>
                  <a:gd name="connsiteY22" fmla="*/ 69532 h 66675"/>
                  <a:gd name="connsiteX23" fmla="*/ 953 w 123825"/>
                  <a:gd name="connsiteY23" fmla="*/ 69532 h 66675"/>
                  <a:gd name="connsiteX24" fmla="*/ 953 w 123825"/>
                  <a:gd name="connsiteY24" fmla="*/ 60960 h 66675"/>
                  <a:gd name="connsiteX25" fmla="*/ 12383 w 123825"/>
                  <a:gd name="connsiteY25" fmla="*/ 60960 h 66675"/>
                  <a:gd name="connsiteX26" fmla="*/ 12383 w 123825"/>
                  <a:gd name="connsiteY26" fmla="*/ 10478 h 66675"/>
                  <a:gd name="connsiteX27" fmla="*/ 0 w 123825"/>
                  <a:gd name="connsiteY27" fmla="*/ 10478 h 66675"/>
                  <a:gd name="connsiteX28" fmla="*/ 0 w 123825"/>
                  <a:gd name="connsiteY28" fmla="*/ 1905 h 66675"/>
                  <a:gd name="connsiteX29" fmla="*/ 22860 w 123825"/>
                  <a:gd name="connsiteY29" fmla="*/ 1905 h 66675"/>
                  <a:gd name="connsiteX30" fmla="*/ 22860 w 123825"/>
                  <a:gd name="connsiteY30" fmla="*/ 14288 h 66675"/>
                  <a:gd name="connsiteX31" fmla="*/ 31433 w 123825"/>
                  <a:gd name="connsiteY31" fmla="*/ 3810 h 66675"/>
                  <a:gd name="connsiteX32" fmla="*/ 44768 w 123825"/>
                  <a:gd name="connsiteY32" fmla="*/ 0 h 66675"/>
                  <a:gd name="connsiteX33" fmla="*/ 58103 w 123825"/>
                  <a:gd name="connsiteY33" fmla="*/ 3810 h 66675"/>
                  <a:gd name="connsiteX34" fmla="*/ 65723 w 123825"/>
                  <a:gd name="connsiteY34" fmla="*/ 16193 h 66675"/>
                  <a:gd name="connsiteX35" fmla="*/ 75248 w 123825"/>
                  <a:gd name="connsiteY35" fmla="*/ 4763 h 66675"/>
                  <a:gd name="connsiteX36" fmla="*/ 90488 w 123825"/>
                  <a:gd name="connsiteY36" fmla="*/ 0 h 66675"/>
                  <a:gd name="connsiteX37" fmla="*/ 106680 w 123825"/>
                  <a:gd name="connsiteY37" fmla="*/ 5715 h 66675"/>
                  <a:gd name="connsiteX38" fmla="*/ 113348 w 123825"/>
                  <a:gd name="connsiteY38" fmla="*/ 25718 h 66675"/>
                  <a:gd name="connsiteX39" fmla="*/ 113348 w 123825"/>
                  <a:gd name="connsiteY39" fmla="*/ 60007 h 66675"/>
                  <a:gd name="connsiteX40" fmla="*/ 126683 w 123825"/>
                  <a:gd name="connsiteY40" fmla="*/ 60007 h 66675"/>
                  <a:gd name="connsiteX41" fmla="*/ 126683 w 123825"/>
                  <a:gd name="connsiteY41" fmla="*/ 6953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3825" h="66675">
                    <a:moveTo>
                      <a:pt x="126683" y="69532"/>
                    </a:moveTo>
                    <a:lnTo>
                      <a:pt x="94298" y="69532"/>
                    </a:lnTo>
                    <a:lnTo>
                      <a:pt x="94298" y="60960"/>
                    </a:lnTo>
                    <a:lnTo>
                      <a:pt x="103823" y="60960"/>
                    </a:lnTo>
                    <a:lnTo>
                      <a:pt x="103823" y="29528"/>
                    </a:lnTo>
                    <a:cubicBezTo>
                      <a:pt x="103823" y="21907"/>
                      <a:pt x="101918" y="17145"/>
                      <a:pt x="99060" y="14288"/>
                    </a:cubicBezTo>
                    <a:cubicBezTo>
                      <a:pt x="96203" y="11430"/>
                      <a:pt x="93345" y="9525"/>
                      <a:pt x="88583" y="9525"/>
                    </a:cubicBezTo>
                    <a:cubicBezTo>
                      <a:pt x="81915" y="9525"/>
                      <a:pt x="77153" y="11430"/>
                      <a:pt x="74295" y="16193"/>
                    </a:cubicBezTo>
                    <a:cubicBezTo>
                      <a:pt x="70485" y="20955"/>
                      <a:pt x="69533" y="25718"/>
                      <a:pt x="69533" y="29528"/>
                    </a:cubicBezTo>
                    <a:lnTo>
                      <a:pt x="69533" y="60960"/>
                    </a:lnTo>
                    <a:lnTo>
                      <a:pt x="80963" y="60960"/>
                    </a:lnTo>
                    <a:lnTo>
                      <a:pt x="80963" y="69532"/>
                    </a:lnTo>
                    <a:lnTo>
                      <a:pt x="48578" y="69532"/>
                    </a:lnTo>
                    <a:lnTo>
                      <a:pt x="48578" y="60960"/>
                    </a:lnTo>
                    <a:lnTo>
                      <a:pt x="58103" y="60960"/>
                    </a:lnTo>
                    <a:lnTo>
                      <a:pt x="58103" y="29528"/>
                    </a:lnTo>
                    <a:cubicBezTo>
                      <a:pt x="58103" y="21907"/>
                      <a:pt x="57150" y="17145"/>
                      <a:pt x="54293" y="14288"/>
                    </a:cubicBezTo>
                    <a:cubicBezTo>
                      <a:pt x="51435" y="11430"/>
                      <a:pt x="47625" y="9525"/>
                      <a:pt x="43815" y="9525"/>
                    </a:cubicBezTo>
                    <a:cubicBezTo>
                      <a:pt x="37148" y="9525"/>
                      <a:pt x="32385" y="11430"/>
                      <a:pt x="29528" y="16193"/>
                    </a:cubicBezTo>
                    <a:cubicBezTo>
                      <a:pt x="26670" y="20955"/>
                      <a:pt x="24765" y="24765"/>
                      <a:pt x="23813" y="29528"/>
                    </a:cubicBezTo>
                    <a:lnTo>
                      <a:pt x="23813" y="60960"/>
                    </a:lnTo>
                    <a:lnTo>
                      <a:pt x="36195" y="60960"/>
                    </a:lnTo>
                    <a:lnTo>
                      <a:pt x="36195" y="69532"/>
                    </a:lnTo>
                    <a:lnTo>
                      <a:pt x="953" y="69532"/>
                    </a:lnTo>
                    <a:lnTo>
                      <a:pt x="953" y="60960"/>
                    </a:lnTo>
                    <a:lnTo>
                      <a:pt x="12383" y="60960"/>
                    </a:lnTo>
                    <a:lnTo>
                      <a:pt x="12383" y="10478"/>
                    </a:lnTo>
                    <a:lnTo>
                      <a:pt x="0" y="10478"/>
                    </a:lnTo>
                    <a:lnTo>
                      <a:pt x="0" y="1905"/>
                    </a:lnTo>
                    <a:lnTo>
                      <a:pt x="22860" y="1905"/>
                    </a:lnTo>
                    <a:lnTo>
                      <a:pt x="22860" y="14288"/>
                    </a:lnTo>
                    <a:cubicBezTo>
                      <a:pt x="24765" y="10478"/>
                      <a:pt x="27623" y="6668"/>
                      <a:pt x="31433" y="3810"/>
                    </a:cubicBezTo>
                    <a:cubicBezTo>
                      <a:pt x="35243" y="953"/>
                      <a:pt x="40005" y="0"/>
                      <a:pt x="44768" y="0"/>
                    </a:cubicBezTo>
                    <a:cubicBezTo>
                      <a:pt x="50483" y="0"/>
                      <a:pt x="54293" y="953"/>
                      <a:pt x="58103" y="3810"/>
                    </a:cubicBezTo>
                    <a:cubicBezTo>
                      <a:pt x="61913" y="6668"/>
                      <a:pt x="64770" y="10478"/>
                      <a:pt x="65723" y="16193"/>
                    </a:cubicBezTo>
                    <a:cubicBezTo>
                      <a:pt x="67628" y="11430"/>
                      <a:pt x="70485" y="7620"/>
                      <a:pt x="75248" y="4763"/>
                    </a:cubicBezTo>
                    <a:cubicBezTo>
                      <a:pt x="79058" y="1905"/>
                      <a:pt x="83820" y="0"/>
                      <a:pt x="90488" y="0"/>
                    </a:cubicBezTo>
                    <a:cubicBezTo>
                      <a:pt x="97155" y="0"/>
                      <a:pt x="102870" y="1905"/>
                      <a:pt x="106680" y="5715"/>
                    </a:cubicBezTo>
                    <a:cubicBezTo>
                      <a:pt x="111443" y="9525"/>
                      <a:pt x="113348" y="16193"/>
                      <a:pt x="113348" y="25718"/>
                    </a:cubicBezTo>
                    <a:lnTo>
                      <a:pt x="113348" y="60007"/>
                    </a:lnTo>
                    <a:lnTo>
                      <a:pt x="126683" y="60007"/>
                    </a:lnTo>
                    <a:lnTo>
                      <a:pt x="126683" y="69532"/>
                    </a:lnTo>
                    <a:close/>
                  </a:path>
                </a:pathLst>
              </a:custGeom>
              <a:grpFill/>
              <a:ln w="9525" cap="flat">
                <a:noFill/>
                <a:prstDash val="solid"/>
                <a:miter/>
              </a:ln>
            </p:spPr>
            <p:txBody>
              <a:bodyPr rtlCol="0" anchor="ctr"/>
              <a:lstStyle/>
              <a:p>
                <a:endParaRPr lang="en-US"/>
              </a:p>
            </p:txBody>
          </p:sp>
        </p:grpSp>
        <p:sp>
          <p:nvSpPr>
            <p:cNvPr id="47" name="Freeform: Shape 46">
              <a:extLst>
                <a:ext uri="{FF2B5EF4-FFF2-40B4-BE49-F238E27FC236}">
                  <a16:creationId xmlns:a16="http://schemas.microsoft.com/office/drawing/2014/main" id="{F7F95C67-A2F9-494B-8082-FAC6A7092CF6}"/>
                </a:ext>
              </a:extLst>
            </p:cNvPr>
            <p:cNvSpPr/>
            <p:nvPr/>
          </p:nvSpPr>
          <p:spPr>
            <a:xfrm>
              <a:off x="379563" y="6136631"/>
              <a:ext cx="2343150" cy="9525"/>
            </a:xfrm>
            <a:custGeom>
              <a:avLst/>
              <a:gdLst>
                <a:gd name="connsiteX0" fmla="*/ 0 w 2343150"/>
                <a:gd name="connsiteY0" fmla="*/ 0 h 0"/>
                <a:gd name="connsiteX1" fmla="*/ 2346008 w 2343150"/>
                <a:gd name="connsiteY1" fmla="*/ 0 h 0"/>
              </a:gdLst>
              <a:ahLst/>
              <a:cxnLst>
                <a:cxn ang="0">
                  <a:pos x="connsiteX0" y="connsiteY0"/>
                </a:cxn>
                <a:cxn ang="0">
                  <a:pos x="connsiteX1" y="connsiteY1"/>
                </a:cxn>
              </a:cxnLst>
              <a:rect l="l" t="t" r="r" b="b"/>
              <a:pathLst>
                <a:path w="2343150">
                  <a:moveTo>
                    <a:pt x="0" y="0"/>
                  </a:moveTo>
                  <a:lnTo>
                    <a:pt x="2346008" y="0"/>
                  </a:lnTo>
                </a:path>
              </a:pathLst>
            </a:custGeom>
            <a:ln w="9525" cap="flat">
              <a:solidFill>
                <a:srgbClr val="181C19">
                  <a:alpha val="80000"/>
                </a:srgbClr>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FBB965A-E687-4AF9-A550-E46E924A3075}"/>
                </a:ext>
              </a:extLst>
            </p:cNvPr>
            <p:cNvSpPr/>
            <p:nvPr/>
          </p:nvSpPr>
          <p:spPr>
            <a:xfrm>
              <a:off x="379563" y="6512868"/>
              <a:ext cx="2343150" cy="9525"/>
            </a:xfrm>
            <a:custGeom>
              <a:avLst/>
              <a:gdLst>
                <a:gd name="connsiteX0" fmla="*/ 0 w 2343150"/>
                <a:gd name="connsiteY0" fmla="*/ 0 h 0"/>
                <a:gd name="connsiteX1" fmla="*/ 2346008 w 2343150"/>
                <a:gd name="connsiteY1" fmla="*/ 0 h 0"/>
              </a:gdLst>
              <a:ahLst/>
              <a:cxnLst>
                <a:cxn ang="0">
                  <a:pos x="connsiteX0" y="connsiteY0"/>
                </a:cxn>
                <a:cxn ang="0">
                  <a:pos x="connsiteX1" y="connsiteY1"/>
                </a:cxn>
              </a:cxnLst>
              <a:rect l="l" t="t" r="r" b="b"/>
              <a:pathLst>
                <a:path w="2343150">
                  <a:moveTo>
                    <a:pt x="0" y="0"/>
                  </a:moveTo>
                  <a:lnTo>
                    <a:pt x="2346008" y="0"/>
                  </a:lnTo>
                </a:path>
              </a:pathLst>
            </a:custGeom>
            <a:ln w="9525" cap="flat">
              <a:solidFill>
                <a:srgbClr val="181C19">
                  <a:alpha val="80000"/>
                </a:srgbClr>
              </a:solidFill>
              <a:prstDash val="solid"/>
              <a:miter/>
            </a:ln>
          </p:spPr>
          <p:txBody>
            <a:bodyPr rtlCol="0" anchor="ctr"/>
            <a:lstStyle/>
            <a:p>
              <a:endParaRPr lang="en-US"/>
            </a:p>
          </p:txBody>
        </p:sp>
        <p:sp>
          <p:nvSpPr>
            <p:cNvPr id="49" name="Graphic 94">
              <a:hlinkClick r:id="rId2"/>
              <a:extLst>
                <a:ext uri="{FF2B5EF4-FFF2-40B4-BE49-F238E27FC236}">
                  <a16:creationId xmlns:a16="http://schemas.microsoft.com/office/drawing/2014/main" id="{6738A7E8-BA6C-4412-ACAB-2AEA64B2D557}"/>
                </a:ext>
              </a:extLst>
            </p:cNvPr>
            <p:cNvSpPr/>
            <p:nvPr/>
          </p:nvSpPr>
          <p:spPr>
            <a:xfrm>
              <a:off x="1673146" y="6211516"/>
              <a:ext cx="228428" cy="228428"/>
            </a:xfrm>
            <a:custGeom>
              <a:avLst/>
              <a:gdLst>
                <a:gd name="connsiteX0" fmla="*/ 229013 w 228427"/>
                <a:gd name="connsiteY0" fmla="*/ 87958 h 228427"/>
                <a:gd name="connsiteX1" fmla="*/ 135517 w 228427"/>
                <a:gd name="connsiteY1" fmla="*/ 1899 h 228427"/>
                <a:gd name="connsiteX2" fmla="*/ 1648 w 228427"/>
                <a:gd name="connsiteY2" fmla="*/ 96458 h 228427"/>
                <a:gd name="connsiteX3" fmla="*/ 88238 w 228427"/>
                <a:gd name="connsiteY3" fmla="*/ 229265 h 228427"/>
                <a:gd name="connsiteX4" fmla="*/ 105237 w 228427"/>
                <a:gd name="connsiteY4" fmla="*/ 232452 h 228427"/>
                <a:gd name="connsiteX5" fmla="*/ 128080 w 228427"/>
                <a:gd name="connsiteY5" fmla="*/ 232452 h 228427"/>
                <a:gd name="connsiteX6" fmla="*/ 143485 w 228427"/>
                <a:gd name="connsiteY6" fmla="*/ 229796 h 228427"/>
                <a:gd name="connsiteX7" fmla="*/ 231138 w 228427"/>
                <a:gd name="connsiteY7" fmla="*/ 138425 h 228427"/>
                <a:gd name="connsiteX8" fmla="*/ 232732 w 228427"/>
                <a:gd name="connsiteY8" fmla="*/ 128331 h 228427"/>
                <a:gd name="connsiteX9" fmla="*/ 232732 w 228427"/>
                <a:gd name="connsiteY9" fmla="*/ 105489 h 228427"/>
                <a:gd name="connsiteX10" fmla="*/ 229013 w 228427"/>
                <a:gd name="connsiteY10" fmla="*/ 87958 h 228427"/>
                <a:gd name="connsiteX11" fmla="*/ 80801 w 228427"/>
                <a:gd name="connsiteY11" fmla="*/ 174017 h 228427"/>
                <a:gd name="connsiteX12" fmla="*/ 52646 w 228427"/>
                <a:gd name="connsiteY12" fmla="*/ 174017 h 228427"/>
                <a:gd name="connsiteX13" fmla="*/ 52646 w 228427"/>
                <a:gd name="connsiteY13" fmla="*/ 90083 h 228427"/>
                <a:gd name="connsiteX14" fmla="*/ 80269 w 228427"/>
                <a:gd name="connsiteY14" fmla="*/ 90083 h 228427"/>
                <a:gd name="connsiteX15" fmla="*/ 80269 w 228427"/>
                <a:gd name="connsiteY15" fmla="*/ 174017 h 228427"/>
                <a:gd name="connsiteX16" fmla="*/ 66458 w 228427"/>
                <a:gd name="connsiteY16" fmla="*/ 74146 h 228427"/>
                <a:gd name="connsiteX17" fmla="*/ 49458 w 228427"/>
                <a:gd name="connsiteY17" fmla="*/ 57678 h 228427"/>
                <a:gd name="connsiteX18" fmla="*/ 66458 w 228427"/>
                <a:gd name="connsiteY18" fmla="*/ 40679 h 228427"/>
                <a:gd name="connsiteX19" fmla="*/ 83457 w 228427"/>
                <a:gd name="connsiteY19" fmla="*/ 57678 h 228427"/>
                <a:gd name="connsiteX20" fmla="*/ 66458 w 228427"/>
                <a:gd name="connsiteY20" fmla="*/ 74146 h 228427"/>
                <a:gd name="connsiteX21" fmla="*/ 183328 w 228427"/>
                <a:gd name="connsiteY21" fmla="*/ 174017 h 228427"/>
                <a:gd name="connsiteX22" fmla="*/ 155172 w 228427"/>
                <a:gd name="connsiteY22" fmla="*/ 174017 h 228427"/>
                <a:gd name="connsiteX23" fmla="*/ 155172 w 228427"/>
                <a:gd name="connsiteY23" fmla="*/ 125675 h 228427"/>
                <a:gd name="connsiteX24" fmla="*/ 145079 w 228427"/>
                <a:gd name="connsiteY24" fmla="*/ 111332 h 228427"/>
                <a:gd name="connsiteX25" fmla="*/ 127549 w 228427"/>
                <a:gd name="connsiteY25" fmla="*/ 123019 h 228427"/>
                <a:gd name="connsiteX26" fmla="*/ 127549 w 228427"/>
                <a:gd name="connsiteY26" fmla="*/ 126738 h 228427"/>
                <a:gd name="connsiteX27" fmla="*/ 127549 w 228427"/>
                <a:gd name="connsiteY27" fmla="*/ 174017 h 228427"/>
                <a:gd name="connsiteX28" fmla="*/ 99925 w 228427"/>
                <a:gd name="connsiteY28" fmla="*/ 174017 h 228427"/>
                <a:gd name="connsiteX29" fmla="*/ 99925 w 228427"/>
                <a:gd name="connsiteY29" fmla="*/ 90083 h 228427"/>
                <a:gd name="connsiteX30" fmla="*/ 127549 w 228427"/>
                <a:gd name="connsiteY30" fmla="*/ 90083 h 228427"/>
                <a:gd name="connsiteX31" fmla="*/ 127549 w 228427"/>
                <a:gd name="connsiteY31" fmla="*/ 100176 h 228427"/>
                <a:gd name="connsiteX32" fmla="*/ 135517 w 228427"/>
                <a:gd name="connsiteY32" fmla="*/ 93270 h 228427"/>
                <a:gd name="connsiteX33" fmla="*/ 172172 w 228427"/>
                <a:gd name="connsiteY33" fmla="*/ 95927 h 228427"/>
                <a:gd name="connsiteX34" fmla="*/ 183859 w 228427"/>
                <a:gd name="connsiteY34" fmla="*/ 120894 h 228427"/>
                <a:gd name="connsiteX35" fmla="*/ 183859 w 228427"/>
                <a:gd name="connsiteY35" fmla="*/ 172423 h 228427"/>
                <a:gd name="connsiteX36" fmla="*/ 183328 w 228427"/>
                <a:gd name="connsiteY36" fmla="*/ 174017 h 22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8427" h="228427">
                  <a:moveTo>
                    <a:pt x="229013" y="87958"/>
                  </a:moveTo>
                  <a:cubicBezTo>
                    <a:pt x="215201" y="40148"/>
                    <a:pt x="184390" y="10930"/>
                    <a:pt x="135517" y="1899"/>
                  </a:cubicBezTo>
                  <a:cubicBezTo>
                    <a:pt x="72832" y="-9788"/>
                    <a:pt x="12272" y="33773"/>
                    <a:pt x="1648" y="96458"/>
                  </a:cubicBezTo>
                  <a:cubicBezTo>
                    <a:pt x="-8446" y="157549"/>
                    <a:pt x="28740" y="214390"/>
                    <a:pt x="88238" y="229265"/>
                  </a:cubicBezTo>
                  <a:cubicBezTo>
                    <a:pt x="93550" y="230858"/>
                    <a:pt x="99394" y="231389"/>
                    <a:pt x="105237" y="232452"/>
                  </a:cubicBezTo>
                  <a:lnTo>
                    <a:pt x="128080" y="232452"/>
                  </a:lnTo>
                  <a:cubicBezTo>
                    <a:pt x="133392" y="231389"/>
                    <a:pt x="138173" y="230858"/>
                    <a:pt x="143485" y="229796"/>
                  </a:cubicBezTo>
                  <a:cubicBezTo>
                    <a:pt x="187577" y="220234"/>
                    <a:pt x="223170" y="182517"/>
                    <a:pt x="231138" y="138425"/>
                  </a:cubicBezTo>
                  <a:cubicBezTo>
                    <a:pt x="231669" y="135237"/>
                    <a:pt x="232200" y="131519"/>
                    <a:pt x="232732" y="128331"/>
                  </a:cubicBezTo>
                  <a:lnTo>
                    <a:pt x="232732" y="105489"/>
                  </a:lnTo>
                  <a:cubicBezTo>
                    <a:pt x="231138" y="99114"/>
                    <a:pt x="230607" y="93270"/>
                    <a:pt x="229013" y="87958"/>
                  </a:cubicBezTo>
                  <a:close/>
                  <a:moveTo>
                    <a:pt x="80801" y="174017"/>
                  </a:moveTo>
                  <a:lnTo>
                    <a:pt x="52646" y="174017"/>
                  </a:lnTo>
                  <a:lnTo>
                    <a:pt x="52646" y="90083"/>
                  </a:lnTo>
                  <a:lnTo>
                    <a:pt x="80269" y="90083"/>
                  </a:lnTo>
                  <a:lnTo>
                    <a:pt x="80269" y="174017"/>
                  </a:lnTo>
                  <a:close/>
                  <a:moveTo>
                    <a:pt x="66458" y="74146"/>
                  </a:moveTo>
                  <a:cubicBezTo>
                    <a:pt x="57427" y="74146"/>
                    <a:pt x="49989" y="66709"/>
                    <a:pt x="49458" y="57678"/>
                  </a:cubicBezTo>
                  <a:cubicBezTo>
                    <a:pt x="49458" y="48647"/>
                    <a:pt x="56895" y="40679"/>
                    <a:pt x="66458" y="40679"/>
                  </a:cubicBezTo>
                  <a:cubicBezTo>
                    <a:pt x="75488" y="40679"/>
                    <a:pt x="83457" y="48116"/>
                    <a:pt x="83457" y="57678"/>
                  </a:cubicBezTo>
                  <a:cubicBezTo>
                    <a:pt x="83457" y="66709"/>
                    <a:pt x="76020" y="74146"/>
                    <a:pt x="66458" y="74146"/>
                  </a:cubicBezTo>
                  <a:close/>
                  <a:moveTo>
                    <a:pt x="183328" y="174017"/>
                  </a:moveTo>
                  <a:lnTo>
                    <a:pt x="155172" y="174017"/>
                  </a:lnTo>
                  <a:lnTo>
                    <a:pt x="155172" y="125675"/>
                  </a:lnTo>
                  <a:cubicBezTo>
                    <a:pt x="155172" y="118238"/>
                    <a:pt x="151454" y="113457"/>
                    <a:pt x="145079" y="111332"/>
                  </a:cubicBezTo>
                  <a:cubicBezTo>
                    <a:pt x="137111" y="108676"/>
                    <a:pt x="128080" y="115051"/>
                    <a:pt x="127549" y="123019"/>
                  </a:cubicBezTo>
                  <a:cubicBezTo>
                    <a:pt x="127549" y="124082"/>
                    <a:pt x="127549" y="125675"/>
                    <a:pt x="127549" y="126738"/>
                  </a:cubicBezTo>
                  <a:lnTo>
                    <a:pt x="127549" y="174017"/>
                  </a:lnTo>
                  <a:lnTo>
                    <a:pt x="99925" y="174017"/>
                  </a:lnTo>
                  <a:lnTo>
                    <a:pt x="99925" y="90083"/>
                  </a:lnTo>
                  <a:lnTo>
                    <a:pt x="127549" y="90083"/>
                  </a:lnTo>
                  <a:lnTo>
                    <a:pt x="127549" y="100176"/>
                  </a:lnTo>
                  <a:cubicBezTo>
                    <a:pt x="130205" y="98051"/>
                    <a:pt x="132330" y="95395"/>
                    <a:pt x="135517" y="93270"/>
                  </a:cubicBezTo>
                  <a:cubicBezTo>
                    <a:pt x="147735" y="84771"/>
                    <a:pt x="162078" y="87427"/>
                    <a:pt x="172172" y="95927"/>
                  </a:cubicBezTo>
                  <a:cubicBezTo>
                    <a:pt x="179609" y="102301"/>
                    <a:pt x="183859" y="110801"/>
                    <a:pt x="183859" y="120894"/>
                  </a:cubicBezTo>
                  <a:cubicBezTo>
                    <a:pt x="183859" y="137894"/>
                    <a:pt x="183859" y="155424"/>
                    <a:pt x="183859" y="172423"/>
                  </a:cubicBezTo>
                  <a:cubicBezTo>
                    <a:pt x="183328" y="172954"/>
                    <a:pt x="183328" y="173486"/>
                    <a:pt x="183328" y="174017"/>
                  </a:cubicBezTo>
                  <a:close/>
                </a:path>
              </a:pathLst>
            </a:custGeom>
            <a:solidFill>
              <a:srgbClr val="181C19">
                <a:alpha val="80000"/>
              </a:srgbClr>
            </a:solidFill>
            <a:ln w="5195" cap="flat">
              <a:noFill/>
              <a:prstDash val="solid"/>
              <a:miter/>
            </a:ln>
          </p:spPr>
          <p:txBody>
            <a:bodyPr rtlCol="0" anchor="ctr"/>
            <a:lstStyle/>
            <a:p>
              <a:endParaRPr lang="en-US"/>
            </a:p>
          </p:txBody>
        </p:sp>
        <p:sp>
          <p:nvSpPr>
            <p:cNvPr id="50" name="Graphic 95">
              <a:hlinkClick r:id="rId3"/>
              <a:extLst>
                <a:ext uri="{FF2B5EF4-FFF2-40B4-BE49-F238E27FC236}">
                  <a16:creationId xmlns:a16="http://schemas.microsoft.com/office/drawing/2014/main" id="{72484616-027E-46B1-B4FD-6C8D81D885B9}"/>
                </a:ext>
              </a:extLst>
            </p:cNvPr>
            <p:cNvSpPr/>
            <p:nvPr/>
          </p:nvSpPr>
          <p:spPr>
            <a:xfrm>
              <a:off x="2067642" y="6211274"/>
              <a:ext cx="239053" cy="239053"/>
            </a:xfrm>
            <a:custGeom>
              <a:avLst/>
              <a:gdLst>
                <a:gd name="connsiteX0" fmla="*/ 122183 w 239053"/>
                <a:gd name="connsiteY0" fmla="*/ 16 h 239053"/>
                <a:gd name="connsiteX1" fmla="*/ 0 w 239053"/>
                <a:gd name="connsiteY1" fmla="*/ 119542 h 239053"/>
                <a:gd name="connsiteX2" fmla="*/ 119527 w 239053"/>
                <a:gd name="connsiteY2" fmla="*/ 239600 h 239053"/>
                <a:gd name="connsiteX3" fmla="*/ 239584 w 239053"/>
                <a:gd name="connsiteY3" fmla="*/ 122198 h 239053"/>
                <a:gd name="connsiteX4" fmla="*/ 122183 w 239053"/>
                <a:gd name="connsiteY4" fmla="*/ 16 h 239053"/>
                <a:gd name="connsiteX5" fmla="*/ 159369 w 239053"/>
                <a:gd name="connsiteY5" fmla="*/ 110511 h 239053"/>
                <a:gd name="connsiteX6" fmla="*/ 158306 w 239053"/>
                <a:gd name="connsiteY6" fmla="*/ 116886 h 239053"/>
                <a:gd name="connsiteX7" fmla="*/ 155119 w 239053"/>
                <a:gd name="connsiteY7" fmla="*/ 120073 h 239053"/>
                <a:gd name="connsiteX8" fmla="*/ 135995 w 239053"/>
                <a:gd name="connsiteY8" fmla="*/ 120073 h 239053"/>
                <a:gd name="connsiteX9" fmla="*/ 132807 w 239053"/>
                <a:gd name="connsiteY9" fmla="*/ 120073 h 239053"/>
                <a:gd name="connsiteX10" fmla="*/ 132807 w 239053"/>
                <a:gd name="connsiteY10" fmla="*/ 209851 h 239053"/>
                <a:gd name="connsiteX11" fmla="*/ 96152 w 239053"/>
                <a:gd name="connsiteY11" fmla="*/ 209851 h 239053"/>
                <a:gd name="connsiteX12" fmla="*/ 96152 w 239053"/>
                <a:gd name="connsiteY12" fmla="*/ 119542 h 239053"/>
                <a:gd name="connsiteX13" fmla="*/ 78091 w 239053"/>
                <a:gd name="connsiteY13" fmla="*/ 119542 h 239053"/>
                <a:gd name="connsiteX14" fmla="*/ 78091 w 239053"/>
                <a:gd name="connsiteY14" fmla="*/ 89793 h 239053"/>
                <a:gd name="connsiteX15" fmla="*/ 96152 w 239053"/>
                <a:gd name="connsiteY15" fmla="*/ 89793 h 239053"/>
                <a:gd name="connsiteX16" fmla="*/ 96152 w 239053"/>
                <a:gd name="connsiteY16" fmla="*/ 83950 h 239053"/>
                <a:gd name="connsiteX17" fmla="*/ 96684 w 239053"/>
                <a:gd name="connsiteY17" fmla="*/ 57388 h 239053"/>
                <a:gd name="connsiteX18" fmla="*/ 122714 w 239053"/>
                <a:gd name="connsiteY18" fmla="*/ 30827 h 239053"/>
                <a:gd name="connsiteX19" fmla="*/ 147150 w 239053"/>
                <a:gd name="connsiteY19" fmla="*/ 29764 h 239053"/>
                <a:gd name="connsiteX20" fmla="*/ 160962 w 239053"/>
                <a:gd name="connsiteY20" fmla="*/ 29764 h 239053"/>
                <a:gd name="connsiteX21" fmla="*/ 160962 w 239053"/>
                <a:gd name="connsiteY21" fmla="*/ 61107 h 239053"/>
                <a:gd name="connsiteX22" fmla="*/ 143963 w 239053"/>
                <a:gd name="connsiteY22" fmla="*/ 61107 h 239053"/>
                <a:gd name="connsiteX23" fmla="*/ 140244 w 239053"/>
                <a:gd name="connsiteY23" fmla="*/ 61107 h 239053"/>
                <a:gd name="connsiteX24" fmla="*/ 133338 w 239053"/>
                <a:gd name="connsiteY24" fmla="*/ 68013 h 239053"/>
                <a:gd name="connsiteX25" fmla="*/ 133338 w 239053"/>
                <a:gd name="connsiteY25" fmla="*/ 89262 h 239053"/>
                <a:gd name="connsiteX26" fmla="*/ 161494 w 239053"/>
                <a:gd name="connsiteY26" fmla="*/ 89262 h 239053"/>
                <a:gd name="connsiteX27" fmla="*/ 159369 w 239053"/>
                <a:gd name="connsiteY27" fmla="*/ 110511 h 23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9053" h="239053">
                  <a:moveTo>
                    <a:pt x="122183" y="16"/>
                  </a:moveTo>
                  <a:cubicBezTo>
                    <a:pt x="54717" y="-1047"/>
                    <a:pt x="0" y="52607"/>
                    <a:pt x="0" y="119542"/>
                  </a:cubicBezTo>
                  <a:cubicBezTo>
                    <a:pt x="0" y="185946"/>
                    <a:pt x="53654" y="239600"/>
                    <a:pt x="119527" y="239600"/>
                  </a:cubicBezTo>
                  <a:cubicBezTo>
                    <a:pt x="185399" y="239600"/>
                    <a:pt x="237991" y="187008"/>
                    <a:pt x="239584" y="122198"/>
                  </a:cubicBezTo>
                  <a:cubicBezTo>
                    <a:pt x="241178" y="54732"/>
                    <a:pt x="186993" y="1078"/>
                    <a:pt x="122183" y="16"/>
                  </a:cubicBezTo>
                  <a:close/>
                  <a:moveTo>
                    <a:pt x="159369" y="110511"/>
                  </a:moveTo>
                  <a:cubicBezTo>
                    <a:pt x="159369" y="112636"/>
                    <a:pt x="158306" y="114761"/>
                    <a:pt x="158306" y="116886"/>
                  </a:cubicBezTo>
                  <a:cubicBezTo>
                    <a:pt x="158306" y="119542"/>
                    <a:pt x="157244" y="120073"/>
                    <a:pt x="155119" y="120073"/>
                  </a:cubicBezTo>
                  <a:cubicBezTo>
                    <a:pt x="148744" y="120073"/>
                    <a:pt x="142369" y="120073"/>
                    <a:pt x="135995" y="120073"/>
                  </a:cubicBezTo>
                  <a:lnTo>
                    <a:pt x="132807" y="120073"/>
                  </a:lnTo>
                  <a:lnTo>
                    <a:pt x="132807" y="209851"/>
                  </a:lnTo>
                  <a:lnTo>
                    <a:pt x="96152" y="209851"/>
                  </a:lnTo>
                  <a:lnTo>
                    <a:pt x="96152" y="119542"/>
                  </a:lnTo>
                  <a:lnTo>
                    <a:pt x="78091" y="119542"/>
                  </a:lnTo>
                  <a:lnTo>
                    <a:pt x="78091" y="89793"/>
                  </a:lnTo>
                  <a:lnTo>
                    <a:pt x="96152" y="89793"/>
                  </a:lnTo>
                  <a:cubicBezTo>
                    <a:pt x="96152" y="87668"/>
                    <a:pt x="96152" y="86075"/>
                    <a:pt x="96152" y="83950"/>
                  </a:cubicBezTo>
                  <a:cubicBezTo>
                    <a:pt x="96152" y="74919"/>
                    <a:pt x="95621" y="66419"/>
                    <a:pt x="96684" y="57388"/>
                  </a:cubicBezTo>
                  <a:cubicBezTo>
                    <a:pt x="98277" y="42514"/>
                    <a:pt x="107839" y="32952"/>
                    <a:pt x="122714" y="30827"/>
                  </a:cubicBezTo>
                  <a:cubicBezTo>
                    <a:pt x="130682" y="29764"/>
                    <a:pt x="139182" y="29764"/>
                    <a:pt x="147150" y="29764"/>
                  </a:cubicBezTo>
                  <a:cubicBezTo>
                    <a:pt x="151400" y="29764"/>
                    <a:pt x="156181" y="29764"/>
                    <a:pt x="160962" y="29764"/>
                  </a:cubicBezTo>
                  <a:lnTo>
                    <a:pt x="160962" y="61107"/>
                  </a:lnTo>
                  <a:lnTo>
                    <a:pt x="143963" y="61107"/>
                  </a:lnTo>
                  <a:cubicBezTo>
                    <a:pt x="142901" y="61107"/>
                    <a:pt x="141307" y="61107"/>
                    <a:pt x="140244" y="61107"/>
                  </a:cubicBezTo>
                  <a:cubicBezTo>
                    <a:pt x="137057" y="61638"/>
                    <a:pt x="133338" y="64825"/>
                    <a:pt x="133338" y="68013"/>
                  </a:cubicBezTo>
                  <a:cubicBezTo>
                    <a:pt x="133338" y="74919"/>
                    <a:pt x="133338" y="81825"/>
                    <a:pt x="133338" y="89262"/>
                  </a:cubicBezTo>
                  <a:lnTo>
                    <a:pt x="161494" y="89262"/>
                  </a:lnTo>
                  <a:cubicBezTo>
                    <a:pt x="160962" y="96699"/>
                    <a:pt x="159900" y="103605"/>
                    <a:pt x="159369" y="110511"/>
                  </a:cubicBezTo>
                  <a:close/>
                </a:path>
              </a:pathLst>
            </a:custGeom>
            <a:solidFill>
              <a:srgbClr val="181C19">
                <a:alpha val="80000"/>
              </a:srgbClr>
            </a:solidFill>
            <a:ln w="5292" cap="flat">
              <a:noFill/>
              <a:prstDash val="solid"/>
              <a:miter/>
            </a:ln>
          </p:spPr>
          <p:txBody>
            <a:bodyPr rtlCol="0" anchor="ctr"/>
            <a:lstStyle/>
            <a:p>
              <a:endParaRPr lang="en-US"/>
            </a:p>
          </p:txBody>
        </p:sp>
        <p:grpSp>
          <p:nvGrpSpPr>
            <p:cNvPr id="55" name="Graphic 96">
              <a:extLst>
                <a:ext uri="{FF2B5EF4-FFF2-40B4-BE49-F238E27FC236}">
                  <a16:creationId xmlns:a16="http://schemas.microsoft.com/office/drawing/2014/main" id="{56043287-A2A7-4839-920D-9BB886830D60}"/>
                </a:ext>
              </a:extLst>
            </p:cNvPr>
            <p:cNvGrpSpPr/>
            <p:nvPr/>
          </p:nvGrpSpPr>
          <p:grpSpPr>
            <a:xfrm>
              <a:off x="2467397" y="6211290"/>
              <a:ext cx="239053" cy="239053"/>
              <a:chOff x="2467397" y="6211290"/>
              <a:chExt cx="239053" cy="239053"/>
            </a:xfrm>
            <a:solidFill>
              <a:srgbClr val="181C19">
                <a:alpha val="50000"/>
              </a:srgbClr>
            </a:solidFill>
          </p:grpSpPr>
          <p:sp>
            <p:nvSpPr>
              <p:cNvPr id="56" name="Freeform: Shape 55">
                <a:extLst>
                  <a:ext uri="{FF2B5EF4-FFF2-40B4-BE49-F238E27FC236}">
                    <a16:creationId xmlns:a16="http://schemas.microsoft.com/office/drawing/2014/main" id="{4A44B5EF-A56C-4C5E-9FA0-B84ABA5D570A}"/>
                  </a:ext>
                </a:extLst>
              </p:cNvPr>
              <p:cNvSpPr/>
              <p:nvPr/>
            </p:nvSpPr>
            <p:spPr>
              <a:xfrm>
                <a:off x="2467397" y="6211290"/>
                <a:ext cx="233856" cy="233856"/>
              </a:xfrm>
              <a:custGeom>
                <a:avLst/>
                <a:gdLst>
                  <a:gd name="connsiteX0" fmla="*/ 119007 w 233856"/>
                  <a:gd name="connsiteY0" fmla="*/ 0 h 233856"/>
                  <a:gd name="connsiteX1" fmla="*/ 0 w 233856"/>
                  <a:gd name="connsiteY1" fmla="*/ 117967 h 233856"/>
                  <a:gd name="connsiteX2" fmla="*/ 118487 w 233856"/>
                  <a:gd name="connsiteY2" fmla="*/ 236974 h 233856"/>
                  <a:gd name="connsiteX3" fmla="*/ 236974 w 233856"/>
                  <a:gd name="connsiteY3" fmla="*/ 119007 h 233856"/>
                  <a:gd name="connsiteX4" fmla="*/ 119007 w 233856"/>
                  <a:gd name="connsiteY4" fmla="*/ 0 h 233856"/>
                  <a:gd name="connsiteX5" fmla="*/ 175132 w 233856"/>
                  <a:gd name="connsiteY5" fmla="*/ 137715 h 233856"/>
                  <a:gd name="connsiteX6" fmla="*/ 172534 w 233856"/>
                  <a:gd name="connsiteY6" fmla="*/ 148629 h 233856"/>
                  <a:gd name="connsiteX7" fmla="*/ 160062 w 233856"/>
                  <a:gd name="connsiteY7" fmla="*/ 157463 h 233856"/>
                  <a:gd name="connsiteX8" fmla="*/ 109653 w 233856"/>
                  <a:gd name="connsiteY8" fmla="*/ 159022 h 233856"/>
                  <a:gd name="connsiteX9" fmla="*/ 79511 w 233856"/>
                  <a:gd name="connsiteY9" fmla="*/ 157983 h 233856"/>
                  <a:gd name="connsiteX10" fmla="*/ 74314 w 233856"/>
                  <a:gd name="connsiteY10" fmla="*/ 157463 h 233856"/>
                  <a:gd name="connsiteX11" fmla="*/ 63921 w 233856"/>
                  <a:gd name="connsiteY11" fmla="*/ 148109 h 233856"/>
                  <a:gd name="connsiteX12" fmla="*/ 61842 w 233856"/>
                  <a:gd name="connsiteY12" fmla="*/ 132519 h 233856"/>
                  <a:gd name="connsiteX13" fmla="*/ 62362 w 233856"/>
                  <a:gd name="connsiteY13" fmla="*/ 101338 h 233856"/>
                  <a:gd name="connsiteX14" fmla="*/ 63401 w 233856"/>
                  <a:gd name="connsiteY14" fmla="*/ 92503 h 233856"/>
                  <a:gd name="connsiteX15" fmla="*/ 78472 w 233856"/>
                  <a:gd name="connsiteY15" fmla="*/ 80031 h 233856"/>
                  <a:gd name="connsiteX16" fmla="*/ 116928 w 233856"/>
                  <a:gd name="connsiteY16" fmla="*/ 78472 h 233856"/>
                  <a:gd name="connsiteX17" fmla="*/ 154345 w 233856"/>
                  <a:gd name="connsiteY17" fmla="*/ 79511 h 233856"/>
                  <a:gd name="connsiteX18" fmla="*/ 161101 w 233856"/>
                  <a:gd name="connsiteY18" fmla="*/ 80031 h 233856"/>
                  <a:gd name="connsiteX19" fmla="*/ 173054 w 233856"/>
                  <a:gd name="connsiteY19" fmla="*/ 89905 h 233856"/>
                  <a:gd name="connsiteX20" fmla="*/ 175652 w 233856"/>
                  <a:gd name="connsiteY20" fmla="*/ 102897 h 233856"/>
                  <a:gd name="connsiteX21" fmla="*/ 175132 w 233856"/>
                  <a:gd name="connsiteY21" fmla="*/ 137715 h 233856"/>
                  <a:gd name="connsiteX22" fmla="*/ 107054 w 233856"/>
                  <a:gd name="connsiteY22" fmla="*/ 133038 h 233856"/>
                  <a:gd name="connsiteX23" fmla="*/ 137715 w 233856"/>
                  <a:gd name="connsiteY23" fmla="*/ 117448 h 233856"/>
                  <a:gd name="connsiteX24" fmla="*/ 107054 w 233856"/>
                  <a:gd name="connsiteY24" fmla="*/ 101338 h 233856"/>
                  <a:gd name="connsiteX25" fmla="*/ 107054 w 233856"/>
                  <a:gd name="connsiteY25" fmla="*/ 133038 h 2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3856" h="233856">
                    <a:moveTo>
                      <a:pt x="119007" y="0"/>
                    </a:moveTo>
                    <a:cubicBezTo>
                      <a:pt x="53527" y="0"/>
                      <a:pt x="0" y="53007"/>
                      <a:pt x="0" y="117967"/>
                    </a:cubicBezTo>
                    <a:cubicBezTo>
                      <a:pt x="0" y="183447"/>
                      <a:pt x="53007" y="236974"/>
                      <a:pt x="118487" y="236974"/>
                    </a:cubicBezTo>
                    <a:cubicBezTo>
                      <a:pt x="183967" y="236974"/>
                      <a:pt x="236974" y="183967"/>
                      <a:pt x="236974" y="119007"/>
                    </a:cubicBezTo>
                    <a:cubicBezTo>
                      <a:pt x="236974" y="53527"/>
                      <a:pt x="183967" y="0"/>
                      <a:pt x="119007" y="0"/>
                    </a:cubicBezTo>
                    <a:close/>
                    <a:moveTo>
                      <a:pt x="175132" y="137715"/>
                    </a:moveTo>
                    <a:cubicBezTo>
                      <a:pt x="174613" y="141353"/>
                      <a:pt x="174093" y="144991"/>
                      <a:pt x="172534" y="148629"/>
                    </a:cubicBezTo>
                    <a:cubicBezTo>
                      <a:pt x="170455" y="154345"/>
                      <a:pt x="165778" y="156944"/>
                      <a:pt x="160062" y="157463"/>
                    </a:cubicBezTo>
                    <a:cubicBezTo>
                      <a:pt x="143432" y="159022"/>
                      <a:pt x="126282" y="159022"/>
                      <a:pt x="109653" y="159022"/>
                    </a:cubicBezTo>
                    <a:cubicBezTo>
                      <a:pt x="99779" y="159022"/>
                      <a:pt x="89905" y="158503"/>
                      <a:pt x="79511" y="157983"/>
                    </a:cubicBezTo>
                    <a:cubicBezTo>
                      <a:pt x="77952" y="157983"/>
                      <a:pt x="75873" y="157463"/>
                      <a:pt x="74314" y="157463"/>
                    </a:cubicBezTo>
                    <a:cubicBezTo>
                      <a:pt x="69118" y="156424"/>
                      <a:pt x="65480" y="153306"/>
                      <a:pt x="63921" y="148109"/>
                    </a:cubicBezTo>
                    <a:cubicBezTo>
                      <a:pt x="62362" y="142912"/>
                      <a:pt x="61842" y="137715"/>
                      <a:pt x="61842" y="132519"/>
                    </a:cubicBezTo>
                    <a:cubicBezTo>
                      <a:pt x="61322" y="122125"/>
                      <a:pt x="61322" y="111731"/>
                      <a:pt x="62362" y="101338"/>
                    </a:cubicBezTo>
                    <a:cubicBezTo>
                      <a:pt x="62881" y="98220"/>
                      <a:pt x="62881" y="95621"/>
                      <a:pt x="63401" y="92503"/>
                    </a:cubicBezTo>
                    <a:cubicBezTo>
                      <a:pt x="65480" y="84188"/>
                      <a:pt x="70157" y="80031"/>
                      <a:pt x="78472" y="80031"/>
                    </a:cubicBezTo>
                    <a:cubicBezTo>
                      <a:pt x="91983" y="79511"/>
                      <a:pt x="105495" y="78991"/>
                      <a:pt x="116928" y="78472"/>
                    </a:cubicBezTo>
                    <a:cubicBezTo>
                      <a:pt x="130440" y="78991"/>
                      <a:pt x="142392" y="78991"/>
                      <a:pt x="154345" y="79511"/>
                    </a:cubicBezTo>
                    <a:cubicBezTo>
                      <a:pt x="156424" y="79511"/>
                      <a:pt x="159022" y="80031"/>
                      <a:pt x="161101" y="80031"/>
                    </a:cubicBezTo>
                    <a:cubicBezTo>
                      <a:pt x="166817" y="81070"/>
                      <a:pt x="171495" y="83669"/>
                      <a:pt x="173054" y="89905"/>
                    </a:cubicBezTo>
                    <a:cubicBezTo>
                      <a:pt x="174093" y="94062"/>
                      <a:pt x="175132" y="98739"/>
                      <a:pt x="175652" y="102897"/>
                    </a:cubicBezTo>
                    <a:cubicBezTo>
                      <a:pt x="176172" y="114330"/>
                      <a:pt x="176172" y="125763"/>
                      <a:pt x="175132" y="137715"/>
                    </a:cubicBezTo>
                    <a:close/>
                    <a:moveTo>
                      <a:pt x="107054" y="133038"/>
                    </a:moveTo>
                    <a:cubicBezTo>
                      <a:pt x="117448" y="127841"/>
                      <a:pt x="127322" y="122645"/>
                      <a:pt x="137715" y="117448"/>
                    </a:cubicBezTo>
                    <a:cubicBezTo>
                      <a:pt x="127322" y="112251"/>
                      <a:pt x="117448" y="106534"/>
                      <a:pt x="107054" y="101338"/>
                    </a:cubicBezTo>
                    <a:lnTo>
                      <a:pt x="107054" y="133038"/>
                    </a:lnTo>
                    <a:close/>
                  </a:path>
                </a:pathLst>
              </a:custGeom>
              <a:grpFill/>
              <a:ln w="517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0BBD58E-7D29-4BB5-97F8-B318E49EA194}"/>
                  </a:ext>
                </a:extLst>
              </p:cNvPr>
              <p:cNvSpPr/>
              <p:nvPr/>
            </p:nvSpPr>
            <p:spPr>
              <a:xfrm>
                <a:off x="2467397" y="6211290"/>
                <a:ext cx="233856" cy="233856"/>
              </a:xfrm>
              <a:custGeom>
                <a:avLst/>
                <a:gdLst>
                  <a:gd name="connsiteX0" fmla="*/ 119007 w 233856"/>
                  <a:gd name="connsiteY0" fmla="*/ 0 h 233856"/>
                  <a:gd name="connsiteX1" fmla="*/ 0 w 233856"/>
                  <a:gd name="connsiteY1" fmla="*/ 117967 h 233856"/>
                  <a:gd name="connsiteX2" fmla="*/ 118487 w 233856"/>
                  <a:gd name="connsiteY2" fmla="*/ 236974 h 233856"/>
                  <a:gd name="connsiteX3" fmla="*/ 236974 w 233856"/>
                  <a:gd name="connsiteY3" fmla="*/ 119007 h 233856"/>
                  <a:gd name="connsiteX4" fmla="*/ 119007 w 233856"/>
                  <a:gd name="connsiteY4" fmla="*/ 0 h 233856"/>
                  <a:gd name="connsiteX5" fmla="*/ 175132 w 233856"/>
                  <a:gd name="connsiteY5" fmla="*/ 137715 h 233856"/>
                  <a:gd name="connsiteX6" fmla="*/ 172534 w 233856"/>
                  <a:gd name="connsiteY6" fmla="*/ 148629 h 233856"/>
                  <a:gd name="connsiteX7" fmla="*/ 160062 w 233856"/>
                  <a:gd name="connsiteY7" fmla="*/ 157463 h 233856"/>
                  <a:gd name="connsiteX8" fmla="*/ 109653 w 233856"/>
                  <a:gd name="connsiteY8" fmla="*/ 159022 h 233856"/>
                  <a:gd name="connsiteX9" fmla="*/ 79511 w 233856"/>
                  <a:gd name="connsiteY9" fmla="*/ 157983 h 233856"/>
                  <a:gd name="connsiteX10" fmla="*/ 74314 w 233856"/>
                  <a:gd name="connsiteY10" fmla="*/ 157463 h 233856"/>
                  <a:gd name="connsiteX11" fmla="*/ 63921 w 233856"/>
                  <a:gd name="connsiteY11" fmla="*/ 148109 h 233856"/>
                  <a:gd name="connsiteX12" fmla="*/ 61842 w 233856"/>
                  <a:gd name="connsiteY12" fmla="*/ 132519 h 233856"/>
                  <a:gd name="connsiteX13" fmla="*/ 62362 w 233856"/>
                  <a:gd name="connsiteY13" fmla="*/ 101338 h 233856"/>
                  <a:gd name="connsiteX14" fmla="*/ 63401 w 233856"/>
                  <a:gd name="connsiteY14" fmla="*/ 92503 h 233856"/>
                  <a:gd name="connsiteX15" fmla="*/ 78472 w 233856"/>
                  <a:gd name="connsiteY15" fmla="*/ 80031 h 233856"/>
                  <a:gd name="connsiteX16" fmla="*/ 116928 w 233856"/>
                  <a:gd name="connsiteY16" fmla="*/ 78472 h 233856"/>
                  <a:gd name="connsiteX17" fmla="*/ 154345 w 233856"/>
                  <a:gd name="connsiteY17" fmla="*/ 79511 h 233856"/>
                  <a:gd name="connsiteX18" fmla="*/ 161101 w 233856"/>
                  <a:gd name="connsiteY18" fmla="*/ 80031 h 233856"/>
                  <a:gd name="connsiteX19" fmla="*/ 173054 w 233856"/>
                  <a:gd name="connsiteY19" fmla="*/ 89905 h 233856"/>
                  <a:gd name="connsiteX20" fmla="*/ 175652 w 233856"/>
                  <a:gd name="connsiteY20" fmla="*/ 102897 h 233856"/>
                  <a:gd name="connsiteX21" fmla="*/ 175132 w 233856"/>
                  <a:gd name="connsiteY21" fmla="*/ 137715 h 2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856" h="233856">
                    <a:moveTo>
                      <a:pt x="119007" y="0"/>
                    </a:moveTo>
                    <a:cubicBezTo>
                      <a:pt x="53527" y="0"/>
                      <a:pt x="0" y="53007"/>
                      <a:pt x="0" y="117967"/>
                    </a:cubicBezTo>
                    <a:cubicBezTo>
                      <a:pt x="0" y="183447"/>
                      <a:pt x="53007" y="236974"/>
                      <a:pt x="118487" y="236974"/>
                    </a:cubicBezTo>
                    <a:cubicBezTo>
                      <a:pt x="183967" y="236974"/>
                      <a:pt x="236974" y="183967"/>
                      <a:pt x="236974" y="119007"/>
                    </a:cubicBezTo>
                    <a:cubicBezTo>
                      <a:pt x="236974" y="53527"/>
                      <a:pt x="183967" y="0"/>
                      <a:pt x="119007" y="0"/>
                    </a:cubicBezTo>
                    <a:close/>
                    <a:moveTo>
                      <a:pt x="175132" y="137715"/>
                    </a:moveTo>
                    <a:cubicBezTo>
                      <a:pt x="174613" y="141353"/>
                      <a:pt x="174093" y="144991"/>
                      <a:pt x="172534" y="148629"/>
                    </a:cubicBezTo>
                    <a:cubicBezTo>
                      <a:pt x="170455" y="154345"/>
                      <a:pt x="165778" y="156944"/>
                      <a:pt x="160062" y="157463"/>
                    </a:cubicBezTo>
                    <a:cubicBezTo>
                      <a:pt x="143432" y="159022"/>
                      <a:pt x="126282" y="159022"/>
                      <a:pt x="109653" y="159022"/>
                    </a:cubicBezTo>
                    <a:cubicBezTo>
                      <a:pt x="99779" y="159022"/>
                      <a:pt x="89905" y="158503"/>
                      <a:pt x="79511" y="157983"/>
                    </a:cubicBezTo>
                    <a:cubicBezTo>
                      <a:pt x="77952" y="157983"/>
                      <a:pt x="75873" y="157463"/>
                      <a:pt x="74314" y="157463"/>
                    </a:cubicBezTo>
                    <a:cubicBezTo>
                      <a:pt x="69118" y="156424"/>
                      <a:pt x="65480" y="153306"/>
                      <a:pt x="63921" y="148109"/>
                    </a:cubicBezTo>
                    <a:cubicBezTo>
                      <a:pt x="62362" y="142912"/>
                      <a:pt x="61842" y="137715"/>
                      <a:pt x="61842" y="132519"/>
                    </a:cubicBezTo>
                    <a:cubicBezTo>
                      <a:pt x="61322" y="122125"/>
                      <a:pt x="61322" y="111731"/>
                      <a:pt x="62362" y="101338"/>
                    </a:cubicBezTo>
                    <a:cubicBezTo>
                      <a:pt x="62881" y="98220"/>
                      <a:pt x="62881" y="95621"/>
                      <a:pt x="63401" y="92503"/>
                    </a:cubicBezTo>
                    <a:cubicBezTo>
                      <a:pt x="65480" y="84188"/>
                      <a:pt x="70157" y="80031"/>
                      <a:pt x="78472" y="80031"/>
                    </a:cubicBezTo>
                    <a:cubicBezTo>
                      <a:pt x="91983" y="79511"/>
                      <a:pt x="105495" y="78991"/>
                      <a:pt x="116928" y="78472"/>
                    </a:cubicBezTo>
                    <a:cubicBezTo>
                      <a:pt x="130440" y="78991"/>
                      <a:pt x="142392" y="78991"/>
                      <a:pt x="154345" y="79511"/>
                    </a:cubicBezTo>
                    <a:cubicBezTo>
                      <a:pt x="156424" y="79511"/>
                      <a:pt x="159022" y="80031"/>
                      <a:pt x="161101" y="80031"/>
                    </a:cubicBezTo>
                    <a:cubicBezTo>
                      <a:pt x="166817" y="81070"/>
                      <a:pt x="171495" y="83669"/>
                      <a:pt x="173054" y="89905"/>
                    </a:cubicBezTo>
                    <a:cubicBezTo>
                      <a:pt x="174093" y="94062"/>
                      <a:pt x="175132" y="98739"/>
                      <a:pt x="175652" y="102897"/>
                    </a:cubicBezTo>
                    <a:cubicBezTo>
                      <a:pt x="176172" y="114330"/>
                      <a:pt x="176172" y="125763"/>
                      <a:pt x="175132" y="137715"/>
                    </a:cubicBezTo>
                    <a:close/>
                  </a:path>
                </a:pathLst>
              </a:custGeom>
              <a:grpFill/>
              <a:ln w="517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28859B0-3E5E-4B08-8AB1-A6C95B4E9F9B}"/>
                  </a:ext>
                </a:extLst>
              </p:cNvPr>
              <p:cNvSpPr/>
              <p:nvPr/>
            </p:nvSpPr>
            <p:spPr>
              <a:xfrm>
                <a:off x="2574451" y="6312628"/>
                <a:ext cx="25984" cy="31181"/>
              </a:xfrm>
              <a:custGeom>
                <a:avLst/>
                <a:gdLst>
                  <a:gd name="connsiteX0" fmla="*/ 30661 w 25984"/>
                  <a:gd name="connsiteY0" fmla="*/ 16110 h 31180"/>
                  <a:gd name="connsiteX1" fmla="*/ 0 w 25984"/>
                  <a:gd name="connsiteY1" fmla="*/ 31701 h 31180"/>
                  <a:gd name="connsiteX2" fmla="*/ 0 w 25984"/>
                  <a:gd name="connsiteY2" fmla="*/ 0 h 31180"/>
                  <a:gd name="connsiteX3" fmla="*/ 30661 w 25984"/>
                  <a:gd name="connsiteY3" fmla="*/ 16110 h 31180"/>
                </a:gdLst>
                <a:ahLst/>
                <a:cxnLst>
                  <a:cxn ang="0">
                    <a:pos x="connsiteX0" y="connsiteY0"/>
                  </a:cxn>
                  <a:cxn ang="0">
                    <a:pos x="connsiteX1" y="connsiteY1"/>
                  </a:cxn>
                  <a:cxn ang="0">
                    <a:pos x="connsiteX2" y="connsiteY2"/>
                  </a:cxn>
                  <a:cxn ang="0">
                    <a:pos x="connsiteX3" y="connsiteY3"/>
                  </a:cxn>
                </a:cxnLst>
                <a:rect l="l" t="t" r="r" b="b"/>
                <a:pathLst>
                  <a:path w="25984" h="31180">
                    <a:moveTo>
                      <a:pt x="30661" y="16110"/>
                    </a:moveTo>
                    <a:cubicBezTo>
                      <a:pt x="20268" y="21307"/>
                      <a:pt x="10394" y="26504"/>
                      <a:pt x="0" y="31701"/>
                    </a:cubicBezTo>
                    <a:lnTo>
                      <a:pt x="0" y="0"/>
                    </a:lnTo>
                    <a:cubicBezTo>
                      <a:pt x="9874" y="5197"/>
                      <a:pt x="20268" y="10394"/>
                      <a:pt x="30661" y="16110"/>
                    </a:cubicBezTo>
                    <a:close/>
                  </a:path>
                </a:pathLst>
              </a:custGeom>
              <a:grpFill/>
              <a:ln w="517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81348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act us_2">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BC305B81-DA97-43C2-809A-EE86E54DBE60}"/>
              </a:ext>
            </a:extLst>
          </p:cNvPr>
          <p:cNvSpPr/>
          <p:nvPr userDrawn="1"/>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D55909F-46E0-47C1-92F1-ABA6E55BE5A5}"/>
              </a:ext>
            </a:extLst>
          </p:cNvPr>
          <p:cNvGrpSpPr/>
          <p:nvPr userDrawn="1"/>
        </p:nvGrpSpPr>
        <p:grpSpPr>
          <a:xfrm>
            <a:off x="-421019" y="1897386"/>
            <a:ext cx="3924231" cy="5317995"/>
            <a:chOff x="-421019" y="1897386"/>
            <a:chExt cx="3924231" cy="5317995"/>
          </a:xfrm>
        </p:grpSpPr>
        <p:sp>
          <p:nvSpPr>
            <p:cNvPr id="41" name="Isosceles Triangle 40">
              <a:extLst>
                <a:ext uri="{FF2B5EF4-FFF2-40B4-BE49-F238E27FC236}">
                  <a16:creationId xmlns:a16="http://schemas.microsoft.com/office/drawing/2014/main" id="{D1C2F618-B178-4770-B3E1-8D5B8922E22C}"/>
                </a:ext>
              </a:extLst>
            </p:cNvPr>
            <p:cNvSpPr/>
            <p:nvPr userDrawn="1"/>
          </p:nvSpPr>
          <p:spPr>
            <a:xfrm rot="16200000" flipH="1">
              <a:off x="-41659" y="3670509"/>
              <a:ext cx="3804350" cy="3285393"/>
            </a:xfrm>
            <a:prstGeom prst="triangle">
              <a:avLst/>
            </a:prstGeom>
            <a:noFill/>
            <a:ln w="12700">
              <a:solidFill>
                <a:schemeClr val="bg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FFB932D1-D723-4C95-9BEA-0FCDA3E7BF47}"/>
                </a:ext>
              </a:extLst>
            </p:cNvPr>
            <p:cNvSpPr/>
            <p:nvPr userDrawn="1"/>
          </p:nvSpPr>
          <p:spPr>
            <a:xfrm rot="5400000" flipH="1">
              <a:off x="-513552" y="3848632"/>
              <a:ext cx="1356665" cy="1171600"/>
            </a:xfrm>
            <a:prstGeom prst="triangle">
              <a:avLst/>
            </a:prstGeom>
            <a:noFill/>
            <a:ln w="12700">
              <a:solidFill>
                <a:schemeClr val="bg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03A343A6-A915-4026-AE52-9172134EAE28}"/>
                </a:ext>
              </a:extLst>
            </p:cNvPr>
            <p:cNvSpPr/>
            <p:nvPr userDrawn="1"/>
          </p:nvSpPr>
          <p:spPr>
            <a:xfrm rot="5400000" flipH="1">
              <a:off x="1036520" y="2052992"/>
              <a:ext cx="2281432" cy="1970219"/>
            </a:xfrm>
            <a:prstGeom prst="triangle">
              <a:avLst/>
            </a:prstGeom>
            <a:noFill/>
            <a:ln w="12700">
              <a:solidFill>
                <a:schemeClr val="bg2">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 Placeholder 63">
            <a:extLst>
              <a:ext uri="{FF2B5EF4-FFF2-40B4-BE49-F238E27FC236}">
                <a16:creationId xmlns:a16="http://schemas.microsoft.com/office/drawing/2014/main" id="{2F6FDE5C-7780-4C07-A98F-3C3B39C92B04}"/>
              </a:ext>
            </a:extLst>
          </p:cNvPr>
          <p:cNvSpPr>
            <a:spLocks noGrp="1"/>
          </p:cNvSpPr>
          <p:nvPr>
            <p:ph type="body" sz="quarter" idx="10" hasCustomPrompt="1"/>
          </p:nvPr>
        </p:nvSpPr>
        <p:spPr>
          <a:xfrm>
            <a:off x="7499230" y="228743"/>
            <a:ext cx="4177058" cy="290512"/>
          </a:xfrm>
          <a:prstGeom prst="rect">
            <a:avLst/>
          </a:prstGeom>
        </p:spPr>
        <p:txBody>
          <a:bodyPr/>
          <a:lstStyle>
            <a:lvl1pPr marL="0" indent="0">
              <a:buNone/>
              <a:defRPr sz="1400" b="1">
                <a:solidFill>
                  <a:srgbClr val="181C19"/>
                </a:solidFill>
                <a:latin typeface="Arial" panose="020B0604020202020204" pitchFamily="34" charset="0"/>
                <a:cs typeface="Arial" panose="020B0604020202020204" pitchFamily="34" charset="0"/>
              </a:defRPr>
            </a:lvl1pPr>
          </a:lstStyle>
          <a:p>
            <a:pPr lvl="0"/>
            <a:r>
              <a:rPr lang="en-US"/>
              <a:t>Click to add name</a:t>
            </a:r>
          </a:p>
        </p:txBody>
      </p:sp>
      <p:sp>
        <p:nvSpPr>
          <p:cNvPr id="83" name="Text Placeholder 63">
            <a:extLst>
              <a:ext uri="{FF2B5EF4-FFF2-40B4-BE49-F238E27FC236}">
                <a16:creationId xmlns:a16="http://schemas.microsoft.com/office/drawing/2014/main" id="{C570A416-0D35-4CDF-AD59-97614274CB5B}"/>
              </a:ext>
            </a:extLst>
          </p:cNvPr>
          <p:cNvSpPr>
            <a:spLocks noGrp="1"/>
          </p:cNvSpPr>
          <p:nvPr>
            <p:ph type="body" sz="quarter" idx="11" hasCustomPrompt="1"/>
          </p:nvPr>
        </p:nvSpPr>
        <p:spPr>
          <a:xfrm>
            <a:off x="7499074" y="526399"/>
            <a:ext cx="4177214" cy="451346"/>
          </a:xfrm>
          <a:prstGeom prst="rect">
            <a:avLst/>
          </a:prstGeom>
        </p:spPr>
        <p:txBody>
          <a:bodyPr/>
          <a:lstStyle>
            <a:lvl1pPr marL="0" indent="0">
              <a:buNone/>
              <a:defRPr sz="1200" b="0" cap="all" baseline="0">
                <a:solidFill>
                  <a:srgbClr val="181C19"/>
                </a:solidFill>
                <a:latin typeface="Arial" panose="020B0604020202020204" pitchFamily="34" charset="0"/>
                <a:cs typeface="Arial" panose="020B0604020202020204" pitchFamily="34" charset="0"/>
              </a:defRPr>
            </a:lvl1pPr>
          </a:lstStyle>
          <a:p>
            <a:pPr lvl="0"/>
            <a:r>
              <a:rPr lang="en-US"/>
              <a:t>CLICK TO ADD DESIGNATION</a:t>
            </a:r>
          </a:p>
        </p:txBody>
      </p:sp>
      <p:sp>
        <p:nvSpPr>
          <p:cNvPr id="84" name="Text Placeholder 63">
            <a:extLst>
              <a:ext uri="{FF2B5EF4-FFF2-40B4-BE49-F238E27FC236}">
                <a16:creationId xmlns:a16="http://schemas.microsoft.com/office/drawing/2014/main" id="{CA08A894-DE03-4D90-B816-BBB2F0D78B3C}"/>
              </a:ext>
            </a:extLst>
          </p:cNvPr>
          <p:cNvSpPr>
            <a:spLocks noGrp="1"/>
          </p:cNvSpPr>
          <p:nvPr>
            <p:ph type="body" sz="quarter" idx="12" hasCustomPrompt="1"/>
          </p:nvPr>
        </p:nvSpPr>
        <p:spPr>
          <a:xfrm>
            <a:off x="7499073" y="1036276"/>
            <a:ext cx="414063" cy="1291286"/>
          </a:xfrm>
          <a:prstGeom prst="rect">
            <a:avLst/>
          </a:prstGeom>
        </p:spPr>
        <p:txBody>
          <a:bodyPr/>
          <a:lstStyle>
            <a:lvl1pPr marL="0" indent="0">
              <a:lnSpc>
                <a:spcPct val="100000"/>
              </a:lnSpc>
              <a:spcBef>
                <a:spcPts val="0"/>
              </a:spcBef>
              <a:buNone/>
              <a:defRPr sz="1400" b="1" cap="all" baseline="0">
                <a:solidFill>
                  <a:srgbClr val="181C19"/>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85" name="Text Placeholder 63">
            <a:extLst>
              <a:ext uri="{FF2B5EF4-FFF2-40B4-BE49-F238E27FC236}">
                <a16:creationId xmlns:a16="http://schemas.microsoft.com/office/drawing/2014/main" id="{10B60884-CE24-439D-962F-8983368904D8}"/>
              </a:ext>
            </a:extLst>
          </p:cNvPr>
          <p:cNvSpPr>
            <a:spLocks noGrp="1"/>
          </p:cNvSpPr>
          <p:nvPr>
            <p:ph type="body" sz="quarter" idx="13" hasCustomPrompt="1"/>
          </p:nvPr>
        </p:nvSpPr>
        <p:spPr>
          <a:xfrm>
            <a:off x="7913137" y="1035513"/>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rgbClr val="181C19"/>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86" name="Text Placeholder 63">
            <a:extLst>
              <a:ext uri="{FF2B5EF4-FFF2-40B4-BE49-F238E27FC236}">
                <a16:creationId xmlns:a16="http://schemas.microsoft.com/office/drawing/2014/main" id="{E0A2D8F2-5D8E-4176-B779-72E4F2D3DC26}"/>
              </a:ext>
            </a:extLst>
          </p:cNvPr>
          <p:cNvSpPr>
            <a:spLocks noGrp="1"/>
          </p:cNvSpPr>
          <p:nvPr>
            <p:ph type="body" sz="quarter" idx="14" hasCustomPrompt="1"/>
          </p:nvPr>
        </p:nvSpPr>
        <p:spPr>
          <a:xfrm>
            <a:off x="7476421" y="2487030"/>
            <a:ext cx="4177058" cy="290512"/>
          </a:xfrm>
          <a:prstGeom prst="rect">
            <a:avLst/>
          </a:prstGeom>
        </p:spPr>
        <p:txBody>
          <a:bodyPr/>
          <a:lstStyle>
            <a:lvl1pPr marL="0" indent="0">
              <a:buNone/>
              <a:defRPr sz="1400" b="1">
                <a:solidFill>
                  <a:srgbClr val="181C19"/>
                </a:solidFill>
                <a:latin typeface="Arial" panose="020B0604020202020204" pitchFamily="34" charset="0"/>
                <a:cs typeface="Arial" panose="020B0604020202020204" pitchFamily="34" charset="0"/>
              </a:defRPr>
            </a:lvl1pPr>
          </a:lstStyle>
          <a:p>
            <a:pPr lvl="0"/>
            <a:r>
              <a:rPr lang="en-US"/>
              <a:t>Click to add name</a:t>
            </a:r>
          </a:p>
        </p:txBody>
      </p:sp>
      <p:sp>
        <p:nvSpPr>
          <p:cNvPr id="87" name="Text Placeholder 63">
            <a:extLst>
              <a:ext uri="{FF2B5EF4-FFF2-40B4-BE49-F238E27FC236}">
                <a16:creationId xmlns:a16="http://schemas.microsoft.com/office/drawing/2014/main" id="{F604E5DA-B952-49E6-A9BE-B89170DBE129}"/>
              </a:ext>
            </a:extLst>
          </p:cNvPr>
          <p:cNvSpPr>
            <a:spLocks noGrp="1"/>
          </p:cNvSpPr>
          <p:nvPr>
            <p:ph type="body" sz="quarter" idx="15" hasCustomPrompt="1"/>
          </p:nvPr>
        </p:nvSpPr>
        <p:spPr>
          <a:xfrm>
            <a:off x="7476265" y="2784686"/>
            <a:ext cx="4177214" cy="451346"/>
          </a:xfrm>
          <a:prstGeom prst="rect">
            <a:avLst/>
          </a:prstGeom>
        </p:spPr>
        <p:txBody>
          <a:bodyPr/>
          <a:lstStyle>
            <a:lvl1pPr marL="0" indent="0">
              <a:buNone/>
              <a:defRPr sz="1200" b="0" cap="all" baseline="0">
                <a:solidFill>
                  <a:srgbClr val="181C19"/>
                </a:solidFill>
                <a:latin typeface="Arial" panose="020B0604020202020204" pitchFamily="34" charset="0"/>
                <a:cs typeface="Arial" panose="020B0604020202020204" pitchFamily="34" charset="0"/>
              </a:defRPr>
            </a:lvl1pPr>
          </a:lstStyle>
          <a:p>
            <a:pPr lvl="0"/>
            <a:r>
              <a:rPr lang="en-US"/>
              <a:t>CLICK TO ADD DESIGNATION</a:t>
            </a:r>
          </a:p>
        </p:txBody>
      </p:sp>
      <p:sp>
        <p:nvSpPr>
          <p:cNvPr id="88" name="Text Placeholder 63">
            <a:extLst>
              <a:ext uri="{FF2B5EF4-FFF2-40B4-BE49-F238E27FC236}">
                <a16:creationId xmlns:a16="http://schemas.microsoft.com/office/drawing/2014/main" id="{CCD4BF83-A821-4CA7-9342-B13E320B59A4}"/>
              </a:ext>
            </a:extLst>
          </p:cNvPr>
          <p:cNvSpPr>
            <a:spLocks noGrp="1"/>
          </p:cNvSpPr>
          <p:nvPr>
            <p:ph type="body" sz="quarter" idx="16" hasCustomPrompt="1"/>
          </p:nvPr>
        </p:nvSpPr>
        <p:spPr>
          <a:xfrm>
            <a:off x="7476264" y="3294563"/>
            <a:ext cx="414063" cy="1291286"/>
          </a:xfrm>
          <a:prstGeom prst="rect">
            <a:avLst/>
          </a:prstGeom>
        </p:spPr>
        <p:txBody>
          <a:bodyPr/>
          <a:lstStyle>
            <a:lvl1pPr marL="0" indent="0">
              <a:lnSpc>
                <a:spcPct val="100000"/>
              </a:lnSpc>
              <a:spcBef>
                <a:spcPts val="0"/>
              </a:spcBef>
              <a:buNone/>
              <a:defRPr sz="1400" b="1" cap="all" baseline="0">
                <a:solidFill>
                  <a:srgbClr val="181C19"/>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89" name="Text Placeholder 63">
            <a:extLst>
              <a:ext uri="{FF2B5EF4-FFF2-40B4-BE49-F238E27FC236}">
                <a16:creationId xmlns:a16="http://schemas.microsoft.com/office/drawing/2014/main" id="{0B885C84-F20A-4FB0-8771-6D1D6EABBDFD}"/>
              </a:ext>
            </a:extLst>
          </p:cNvPr>
          <p:cNvSpPr>
            <a:spLocks noGrp="1"/>
          </p:cNvSpPr>
          <p:nvPr>
            <p:ph type="body" sz="quarter" idx="17" hasCustomPrompt="1"/>
          </p:nvPr>
        </p:nvSpPr>
        <p:spPr>
          <a:xfrm>
            <a:off x="7890328" y="3293800"/>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rgbClr val="181C19"/>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90" name="Text Placeholder 63">
            <a:extLst>
              <a:ext uri="{FF2B5EF4-FFF2-40B4-BE49-F238E27FC236}">
                <a16:creationId xmlns:a16="http://schemas.microsoft.com/office/drawing/2014/main" id="{980F7F46-60E6-4EA5-83E4-B11CC3DAF5D1}"/>
              </a:ext>
            </a:extLst>
          </p:cNvPr>
          <p:cNvSpPr>
            <a:spLocks noGrp="1"/>
          </p:cNvSpPr>
          <p:nvPr>
            <p:ph type="body" sz="quarter" idx="18" hasCustomPrompt="1"/>
          </p:nvPr>
        </p:nvSpPr>
        <p:spPr>
          <a:xfrm>
            <a:off x="7476421" y="4670769"/>
            <a:ext cx="4177058" cy="290512"/>
          </a:xfrm>
          <a:prstGeom prst="rect">
            <a:avLst/>
          </a:prstGeom>
        </p:spPr>
        <p:txBody>
          <a:bodyPr/>
          <a:lstStyle>
            <a:lvl1pPr marL="0" indent="0">
              <a:buNone/>
              <a:defRPr sz="1400" b="1">
                <a:solidFill>
                  <a:srgbClr val="181C19"/>
                </a:solidFill>
                <a:latin typeface="Arial" panose="020B0604020202020204" pitchFamily="34" charset="0"/>
                <a:cs typeface="Arial" panose="020B0604020202020204" pitchFamily="34" charset="0"/>
              </a:defRPr>
            </a:lvl1pPr>
          </a:lstStyle>
          <a:p>
            <a:pPr lvl="0"/>
            <a:r>
              <a:rPr lang="en-US"/>
              <a:t>Click to add name</a:t>
            </a:r>
          </a:p>
        </p:txBody>
      </p:sp>
      <p:sp>
        <p:nvSpPr>
          <p:cNvPr id="91" name="Text Placeholder 63">
            <a:extLst>
              <a:ext uri="{FF2B5EF4-FFF2-40B4-BE49-F238E27FC236}">
                <a16:creationId xmlns:a16="http://schemas.microsoft.com/office/drawing/2014/main" id="{EEA665FF-B5D0-4936-88C5-7FF910E0682D}"/>
              </a:ext>
            </a:extLst>
          </p:cNvPr>
          <p:cNvSpPr>
            <a:spLocks noGrp="1"/>
          </p:cNvSpPr>
          <p:nvPr>
            <p:ph type="body" sz="quarter" idx="19" hasCustomPrompt="1"/>
          </p:nvPr>
        </p:nvSpPr>
        <p:spPr>
          <a:xfrm>
            <a:off x="7476265" y="4968425"/>
            <a:ext cx="4177214" cy="451346"/>
          </a:xfrm>
          <a:prstGeom prst="rect">
            <a:avLst/>
          </a:prstGeom>
        </p:spPr>
        <p:txBody>
          <a:bodyPr/>
          <a:lstStyle>
            <a:lvl1pPr marL="0" indent="0">
              <a:buNone/>
              <a:defRPr sz="1200" b="0" cap="all" baseline="0">
                <a:solidFill>
                  <a:srgbClr val="181C19"/>
                </a:solidFill>
                <a:latin typeface="Arial" panose="020B0604020202020204" pitchFamily="34" charset="0"/>
                <a:cs typeface="Arial" panose="020B0604020202020204" pitchFamily="34" charset="0"/>
              </a:defRPr>
            </a:lvl1pPr>
          </a:lstStyle>
          <a:p>
            <a:pPr lvl="0"/>
            <a:r>
              <a:rPr lang="en-US"/>
              <a:t>CLICK TO ADD DESIGNATION</a:t>
            </a:r>
          </a:p>
        </p:txBody>
      </p:sp>
      <p:sp>
        <p:nvSpPr>
          <p:cNvPr id="92" name="Text Placeholder 63">
            <a:extLst>
              <a:ext uri="{FF2B5EF4-FFF2-40B4-BE49-F238E27FC236}">
                <a16:creationId xmlns:a16="http://schemas.microsoft.com/office/drawing/2014/main" id="{87DBE4A5-2FC5-4520-8B9D-4D5A9EA11831}"/>
              </a:ext>
            </a:extLst>
          </p:cNvPr>
          <p:cNvSpPr>
            <a:spLocks noGrp="1"/>
          </p:cNvSpPr>
          <p:nvPr>
            <p:ph type="body" sz="quarter" idx="20" hasCustomPrompt="1"/>
          </p:nvPr>
        </p:nvSpPr>
        <p:spPr>
          <a:xfrm>
            <a:off x="7476264" y="5478302"/>
            <a:ext cx="414063" cy="1291286"/>
          </a:xfrm>
          <a:prstGeom prst="rect">
            <a:avLst/>
          </a:prstGeom>
        </p:spPr>
        <p:txBody>
          <a:bodyPr/>
          <a:lstStyle>
            <a:lvl1pPr marL="0" indent="0">
              <a:lnSpc>
                <a:spcPct val="100000"/>
              </a:lnSpc>
              <a:spcBef>
                <a:spcPts val="0"/>
              </a:spcBef>
              <a:buNone/>
              <a:defRPr sz="1400" b="1" cap="all" baseline="0">
                <a:solidFill>
                  <a:srgbClr val="181C19"/>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93" name="Text Placeholder 63">
            <a:extLst>
              <a:ext uri="{FF2B5EF4-FFF2-40B4-BE49-F238E27FC236}">
                <a16:creationId xmlns:a16="http://schemas.microsoft.com/office/drawing/2014/main" id="{ED8CCE5E-9C63-4AAF-BF6B-D5CDD955C59F}"/>
              </a:ext>
            </a:extLst>
          </p:cNvPr>
          <p:cNvSpPr>
            <a:spLocks noGrp="1"/>
          </p:cNvSpPr>
          <p:nvPr>
            <p:ph type="body" sz="quarter" idx="21" hasCustomPrompt="1"/>
          </p:nvPr>
        </p:nvSpPr>
        <p:spPr>
          <a:xfrm>
            <a:off x="7890328" y="5477539"/>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rgbClr val="181C19"/>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grpSp>
        <p:nvGrpSpPr>
          <p:cNvPr id="118" name="Group 117">
            <a:extLst>
              <a:ext uri="{FF2B5EF4-FFF2-40B4-BE49-F238E27FC236}">
                <a16:creationId xmlns:a16="http://schemas.microsoft.com/office/drawing/2014/main" id="{73867EF0-5539-478C-A50F-6D7BA28ACCE0}"/>
              </a:ext>
            </a:extLst>
          </p:cNvPr>
          <p:cNvGrpSpPr/>
          <p:nvPr userDrawn="1"/>
        </p:nvGrpSpPr>
        <p:grpSpPr>
          <a:xfrm>
            <a:off x="379563" y="6136631"/>
            <a:ext cx="2343150" cy="385762"/>
            <a:chOff x="379563" y="6136631"/>
            <a:chExt cx="2343150" cy="385762"/>
          </a:xfrm>
        </p:grpSpPr>
        <p:grpSp>
          <p:nvGrpSpPr>
            <p:cNvPr id="117" name="Group 116">
              <a:extLst>
                <a:ext uri="{FF2B5EF4-FFF2-40B4-BE49-F238E27FC236}">
                  <a16:creationId xmlns:a16="http://schemas.microsoft.com/office/drawing/2014/main" id="{6090B12E-E905-49DF-8DB4-B11093318259}"/>
                </a:ext>
              </a:extLst>
            </p:cNvPr>
            <p:cNvGrpSpPr/>
            <p:nvPr userDrawn="1"/>
          </p:nvGrpSpPr>
          <p:grpSpPr>
            <a:xfrm>
              <a:off x="385278" y="6264265"/>
              <a:ext cx="762952" cy="98108"/>
              <a:chOff x="385278" y="6264265"/>
              <a:chExt cx="762952" cy="98108"/>
            </a:xfrm>
            <a:solidFill>
              <a:srgbClr val="181C19">
                <a:alpha val="80000"/>
              </a:srgbClr>
            </a:solidFill>
          </p:grpSpPr>
          <p:sp>
            <p:nvSpPr>
              <p:cNvPr id="99" name="Freeform: Shape 98">
                <a:extLst>
                  <a:ext uri="{FF2B5EF4-FFF2-40B4-BE49-F238E27FC236}">
                    <a16:creationId xmlns:a16="http://schemas.microsoft.com/office/drawing/2014/main" id="{CA830CD7-DE87-4E89-BEF3-8D3AFAFD1AAF}"/>
                  </a:ext>
                </a:extLst>
              </p:cNvPr>
              <p:cNvSpPr/>
              <p:nvPr/>
            </p:nvSpPr>
            <p:spPr>
              <a:xfrm>
                <a:off x="385278" y="6295698"/>
                <a:ext cx="57150" cy="66675"/>
              </a:xfrm>
              <a:custGeom>
                <a:avLst/>
                <a:gdLst>
                  <a:gd name="connsiteX0" fmla="*/ 57150 w 57150"/>
                  <a:gd name="connsiteY0" fmla="*/ 67627 h 66675"/>
                  <a:gd name="connsiteX1" fmla="*/ 0 w 57150"/>
                  <a:gd name="connsiteY1" fmla="*/ 67627 h 66675"/>
                  <a:gd name="connsiteX2" fmla="*/ 0 w 57150"/>
                  <a:gd name="connsiteY2" fmla="*/ 60960 h 66675"/>
                  <a:gd name="connsiteX3" fmla="*/ 42863 w 57150"/>
                  <a:gd name="connsiteY3" fmla="*/ 8572 h 66675"/>
                  <a:gd name="connsiteX4" fmla="*/ 10478 w 57150"/>
                  <a:gd name="connsiteY4" fmla="*/ 8572 h 66675"/>
                  <a:gd name="connsiteX5" fmla="*/ 8573 w 57150"/>
                  <a:gd name="connsiteY5" fmla="*/ 21907 h 66675"/>
                  <a:gd name="connsiteX6" fmla="*/ 0 w 57150"/>
                  <a:gd name="connsiteY6" fmla="*/ 20955 h 66675"/>
                  <a:gd name="connsiteX7" fmla="*/ 1905 w 57150"/>
                  <a:gd name="connsiteY7" fmla="*/ 0 h 66675"/>
                  <a:gd name="connsiteX8" fmla="*/ 56198 w 57150"/>
                  <a:gd name="connsiteY8" fmla="*/ 0 h 66675"/>
                  <a:gd name="connsiteX9" fmla="*/ 56198 w 57150"/>
                  <a:gd name="connsiteY9" fmla="*/ 6667 h 66675"/>
                  <a:gd name="connsiteX10" fmla="*/ 13335 w 57150"/>
                  <a:gd name="connsiteY10" fmla="*/ 59055 h 66675"/>
                  <a:gd name="connsiteX11" fmla="*/ 48577 w 57150"/>
                  <a:gd name="connsiteY11" fmla="*/ 59055 h 66675"/>
                  <a:gd name="connsiteX12" fmla="*/ 52388 w 57150"/>
                  <a:gd name="connsiteY12" fmla="*/ 45720 h 66675"/>
                  <a:gd name="connsiteX13" fmla="*/ 60960 w 57150"/>
                  <a:gd name="connsiteY13" fmla="*/ 46672 h 66675"/>
                  <a:gd name="connsiteX14" fmla="*/ 57150 w 57150"/>
                  <a:gd name="connsiteY14" fmla="*/ 6762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66675">
                    <a:moveTo>
                      <a:pt x="57150" y="67627"/>
                    </a:moveTo>
                    <a:lnTo>
                      <a:pt x="0" y="67627"/>
                    </a:lnTo>
                    <a:lnTo>
                      <a:pt x="0" y="60960"/>
                    </a:lnTo>
                    <a:lnTo>
                      <a:pt x="42863" y="8572"/>
                    </a:lnTo>
                    <a:lnTo>
                      <a:pt x="10478" y="8572"/>
                    </a:lnTo>
                    <a:lnTo>
                      <a:pt x="8573" y="21907"/>
                    </a:lnTo>
                    <a:lnTo>
                      <a:pt x="0" y="20955"/>
                    </a:lnTo>
                    <a:lnTo>
                      <a:pt x="1905" y="0"/>
                    </a:lnTo>
                    <a:lnTo>
                      <a:pt x="56198" y="0"/>
                    </a:lnTo>
                    <a:lnTo>
                      <a:pt x="56198" y="6667"/>
                    </a:lnTo>
                    <a:lnTo>
                      <a:pt x="13335" y="59055"/>
                    </a:lnTo>
                    <a:lnTo>
                      <a:pt x="48577" y="59055"/>
                    </a:lnTo>
                    <a:lnTo>
                      <a:pt x="52388" y="45720"/>
                    </a:lnTo>
                    <a:lnTo>
                      <a:pt x="60960" y="46672"/>
                    </a:lnTo>
                    <a:lnTo>
                      <a:pt x="57150" y="67627"/>
                    </a:ln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DCFE865-136A-47EB-B195-C2ABF725E55F}"/>
                  </a:ext>
                </a:extLst>
              </p:cNvPr>
              <p:cNvSpPr/>
              <p:nvPr/>
            </p:nvSpPr>
            <p:spPr>
              <a:xfrm>
                <a:off x="459573" y="6295698"/>
                <a:ext cx="76200" cy="66675"/>
              </a:xfrm>
              <a:custGeom>
                <a:avLst/>
                <a:gdLst>
                  <a:gd name="connsiteX0" fmla="*/ 81915 w 76200"/>
                  <a:gd name="connsiteY0" fmla="*/ 67627 h 66675"/>
                  <a:gd name="connsiteX1" fmla="*/ 59055 w 76200"/>
                  <a:gd name="connsiteY1" fmla="*/ 67627 h 66675"/>
                  <a:gd name="connsiteX2" fmla="*/ 59055 w 76200"/>
                  <a:gd name="connsiteY2" fmla="*/ 55245 h 66675"/>
                  <a:gd name="connsiteX3" fmla="*/ 49530 w 76200"/>
                  <a:gd name="connsiteY3" fmla="*/ 65723 h 66675"/>
                  <a:gd name="connsiteX4" fmla="*/ 35243 w 76200"/>
                  <a:gd name="connsiteY4" fmla="*/ 69532 h 66675"/>
                  <a:gd name="connsiteX5" fmla="*/ 18098 w 76200"/>
                  <a:gd name="connsiteY5" fmla="*/ 63817 h 66675"/>
                  <a:gd name="connsiteX6" fmla="*/ 11430 w 76200"/>
                  <a:gd name="connsiteY6" fmla="*/ 43815 h 66675"/>
                  <a:gd name="connsiteX7" fmla="*/ 11430 w 76200"/>
                  <a:gd name="connsiteY7" fmla="*/ 9525 h 66675"/>
                  <a:gd name="connsiteX8" fmla="*/ 0 w 76200"/>
                  <a:gd name="connsiteY8" fmla="*/ 9525 h 66675"/>
                  <a:gd name="connsiteX9" fmla="*/ 0 w 76200"/>
                  <a:gd name="connsiteY9" fmla="*/ 952 h 66675"/>
                  <a:gd name="connsiteX10" fmla="*/ 22860 w 76200"/>
                  <a:gd name="connsiteY10" fmla="*/ 952 h 66675"/>
                  <a:gd name="connsiteX11" fmla="*/ 22860 w 76200"/>
                  <a:gd name="connsiteY11" fmla="*/ 40957 h 66675"/>
                  <a:gd name="connsiteX12" fmla="*/ 27623 w 76200"/>
                  <a:gd name="connsiteY12" fmla="*/ 56197 h 66675"/>
                  <a:gd name="connsiteX13" fmla="*/ 39053 w 76200"/>
                  <a:gd name="connsiteY13" fmla="*/ 60960 h 66675"/>
                  <a:gd name="connsiteX14" fmla="*/ 53340 w 76200"/>
                  <a:gd name="connsiteY14" fmla="*/ 54292 h 66675"/>
                  <a:gd name="connsiteX15" fmla="*/ 59055 w 76200"/>
                  <a:gd name="connsiteY15" fmla="*/ 40005 h 66675"/>
                  <a:gd name="connsiteX16" fmla="*/ 59055 w 76200"/>
                  <a:gd name="connsiteY16" fmla="*/ 8572 h 66675"/>
                  <a:gd name="connsiteX17" fmla="*/ 44768 w 76200"/>
                  <a:gd name="connsiteY17" fmla="*/ 8572 h 66675"/>
                  <a:gd name="connsiteX18" fmla="*/ 44768 w 76200"/>
                  <a:gd name="connsiteY18" fmla="*/ 0 h 66675"/>
                  <a:gd name="connsiteX19" fmla="*/ 69533 w 76200"/>
                  <a:gd name="connsiteY19" fmla="*/ 0 h 66675"/>
                  <a:gd name="connsiteX20" fmla="*/ 69533 w 76200"/>
                  <a:gd name="connsiteY20" fmla="*/ 59055 h 66675"/>
                  <a:gd name="connsiteX21" fmla="*/ 81915 w 76200"/>
                  <a:gd name="connsiteY21" fmla="*/ 59055 h 66675"/>
                  <a:gd name="connsiteX22" fmla="*/ 81915 w 76200"/>
                  <a:gd name="connsiteY22" fmla="*/ 6762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 h="66675">
                    <a:moveTo>
                      <a:pt x="81915" y="67627"/>
                    </a:moveTo>
                    <a:lnTo>
                      <a:pt x="59055" y="67627"/>
                    </a:lnTo>
                    <a:lnTo>
                      <a:pt x="59055" y="55245"/>
                    </a:lnTo>
                    <a:cubicBezTo>
                      <a:pt x="57150" y="59055"/>
                      <a:pt x="53340" y="62865"/>
                      <a:pt x="49530" y="65723"/>
                    </a:cubicBezTo>
                    <a:cubicBezTo>
                      <a:pt x="45720" y="68580"/>
                      <a:pt x="40958" y="69532"/>
                      <a:pt x="35243" y="69532"/>
                    </a:cubicBezTo>
                    <a:cubicBezTo>
                      <a:pt x="28575" y="69532"/>
                      <a:pt x="22860" y="67627"/>
                      <a:pt x="18098" y="63817"/>
                    </a:cubicBezTo>
                    <a:cubicBezTo>
                      <a:pt x="13335" y="60007"/>
                      <a:pt x="11430" y="53340"/>
                      <a:pt x="11430" y="43815"/>
                    </a:cubicBezTo>
                    <a:lnTo>
                      <a:pt x="11430" y="9525"/>
                    </a:lnTo>
                    <a:lnTo>
                      <a:pt x="0" y="9525"/>
                    </a:lnTo>
                    <a:lnTo>
                      <a:pt x="0" y="952"/>
                    </a:lnTo>
                    <a:lnTo>
                      <a:pt x="22860" y="952"/>
                    </a:lnTo>
                    <a:lnTo>
                      <a:pt x="22860" y="40957"/>
                    </a:lnTo>
                    <a:cubicBezTo>
                      <a:pt x="22860" y="48577"/>
                      <a:pt x="24765" y="53340"/>
                      <a:pt x="27623" y="56197"/>
                    </a:cubicBezTo>
                    <a:cubicBezTo>
                      <a:pt x="30480" y="59055"/>
                      <a:pt x="34290" y="60960"/>
                      <a:pt x="39053" y="60960"/>
                    </a:cubicBezTo>
                    <a:cubicBezTo>
                      <a:pt x="44768" y="60960"/>
                      <a:pt x="49530" y="59055"/>
                      <a:pt x="53340" y="54292"/>
                    </a:cubicBezTo>
                    <a:cubicBezTo>
                      <a:pt x="57150" y="49530"/>
                      <a:pt x="59055" y="45720"/>
                      <a:pt x="59055" y="40005"/>
                    </a:cubicBezTo>
                    <a:lnTo>
                      <a:pt x="59055" y="8572"/>
                    </a:lnTo>
                    <a:lnTo>
                      <a:pt x="44768" y="8572"/>
                    </a:lnTo>
                    <a:lnTo>
                      <a:pt x="44768" y="0"/>
                    </a:lnTo>
                    <a:lnTo>
                      <a:pt x="69533" y="0"/>
                    </a:lnTo>
                    <a:lnTo>
                      <a:pt x="69533" y="59055"/>
                    </a:lnTo>
                    <a:lnTo>
                      <a:pt x="81915" y="59055"/>
                    </a:lnTo>
                    <a:lnTo>
                      <a:pt x="81915" y="67627"/>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93B7456-1B19-404D-ADC5-FEFE68FC9612}"/>
                  </a:ext>
                </a:extLst>
              </p:cNvPr>
              <p:cNvSpPr/>
              <p:nvPr/>
            </p:nvSpPr>
            <p:spPr>
              <a:xfrm>
                <a:off x="552918" y="6274743"/>
                <a:ext cx="47625" cy="85725"/>
              </a:xfrm>
              <a:custGeom>
                <a:avLst/>
                <a:gdLst>
                  <a:gd name="connsiteX0" fmla="*/ 54292 w 47625"/>
                  <a:gd name="connsiteY0" fmla="*/ 70485 h 85725"/>
                  <a:gd name="connsiteX1" fmla="*/ 32385 w 47625"/>
                  <a:gd name="connsiteY1" fmla="*/ 90488 h 85725"/>
                  <a:gd name="connsiteX2" fmla="*/ 17145 w 47625"/>
                  <a:gd name="connsiteY2" fmla="*/ 84773 h 85725"/>
                  <a:gd name="connsiteX3" fmla="*/ 11430 w 47625"/>
                  <a:gd name="connsiteY3" fmla="*/ 69532 h 85725"/>
                  <a:gd name="connsiteX4" fmla="*/ 11430 w 47625"/>
                  <a:gd name="connsiteY4" fmla="*/ 30480 h 85725"/>
                  <a:gd name="connsiteX5" fmla="*/ 0 w 47625"/>
                  <a:gd name="connsiteY5" fmla="*/ 30480 h 85725"/>
                  <a:gd name="connsiteX6" fmla="*/ 0 w 47625"/>
                  <a:gd name="connsiteY6" fmla="*/ 21907 h 85725"/>
                  <a:gd name="connsiteX7" fmla="*/ 11430 w 47625"/>
                  <a:gd name="connsiteY7" fmla="*/ 21907 h 85725"/>
                  <a:gd name="connsiteX8" fmla="*/ 11430 w 47625"/>
                  <a:gd name="connsiteY8" fmla="*/ 0 h 85725"/>
                  <a:gd name="connsiteX9" fmla="*/ 21907 w 47625"/>
                  <a:gd name="connsiteY9" fmla="*/ 0 h 85725"/>
                  <a:gd name="connsiteX10" fmla="*/ 21907 w 47625"/>
                  <a:gd name="connsiteY10" fmla="*/ 21907 h 85725"/>
                  <a:gd name="connsiteX11" fmla="*/ 48577 w 47625"/>
                  <a:gd name="connsiteY11" fmla="*/ 21907 h 85725"/>
                  <a:gd name="connsiteX12" fmla="*/ 48577 w 47625"/>
                  <a:gd name="connsiteY12" fmla="*/ 30480 h 85725"/>
                  <a:gd name="connsiteX13" fmla="*/ 21907 w 47625"/>
                  <a:gd name="connsiteY13" fmla="*/ 30480 h 85725"/>
                  <a:gd name="connsiteX14" fmla="*/ 21907 w 47625"/>
                  <a:gd name="connsiteY14" fmla="*/ 68580 h 85725"/>
                  <a:gd name="connsiteX15" fmla="*/ 24765 w 47625"/>
                  <a:gd name="connsiteY15" fmla="*/ 78105 h 85725"/>
                  <a:gd name="connsiteX16" fmla="*/ 33338 w 47625"/>
                  <a:gd name="connsiteY16" fmla="*/ 81915 h 85725"/>
                  <a:gd name="connsiteX17" fmla="*/ 40957 w 47625"/>
                  <a:gd name="connsiteY17" fmla="*/ 79057 h 85725"/>
                  <a:gd name="connsiteX18" fmla="*/ 45720 w 47625"/>
                  <a:gd name="connsiteY18" fmla="*/ 68580 h 85725"/>
                  <a:gd name="connsiteX19" fmla="*/ 54292 w 47625"/>
                  <a:gd name="connsiteY19" fmla="*/ 7048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85725">
                    <a:moveTo>
                      <a:pt x="54292" y="70485"/>
                    </a:moveTo>
                    <a:cubicBezTo>
                      <a:pt x="52388" y="83820"/>
                      <a:pt x="45720" y="90488"/>
                      <a:pt x="32385" y="90488"/>
                    </a:cubicBezTo>
                    <a:cubicBezTo>
                      <a:pt x="25717" y="90488"/>
                      <a:pt x="20002" y="88582"/>
                      <a:pt x="17145" y="84773"/>
                    </a:cubicBezTo>
                    <a:cubicBezTo>
                      <a:pt x="14288" y="80963"/>
                      <a:pt x="11430" y="75248"/>
                      <a:pt x="11430" y="69532"/>
                    </a:cubicBezTo>
                    <a:lnTo>
                      <a:pt x="11430" y="30480"/>
                    </a:lnTo>
                    <a:lnTo>
                      <a:pt x="0" y="30480"/>
                    </a:lnTo>
                    <a:lnTo>
                      <a:pt x="0" y="21907"/>
                    </a:lnTo>
                    <a:lnTo>
                      <a:pt x="11430" y="21907"/>
                    </a:lnTo>
                    <a:lnTo>
                      <a:pt x="11430" y="0"/>
                    </a:lnTo>
                    <a:lnTo>
                      <a:pt x="21907" y="0"/>
                    </a:lnTo>
                    <a:lnTo>
                      <a:pt x="21907" y="21907"/>
                    </a:lnTo>
                    <a:lnTo>
                      <a:pt x="48577" y="21907"/>
                    </a:lnTo>
                    <a:lnTo>
                      <a:pt x="48577" y="30480"/>
                    </a:lnTo>
                    <a:lnTo>
                      <a:pt x="21907" y="30480"/>
                    </a:lnTo>
                    <a:lnTo>
                      <a:pt x="21907" y="68580"/>
                    </a:lnTo>
                    <a:cubicBezTo>
                      <a:pt x="21907" y="72390"/>
                      <a:pt x="22860" y="76200"/>
                      <a:pt x="24765" y="78105"/>
                    </a:cubicBezTo>
                    <a:cubicBezTo>
                      <a:pt x="26670" y="80010"/>
                      <a:pt x="29527" y="81915"/>
                      <a:pt x="33338" y="81915"/>
                    </a:cubicBezTo>
                    <a:cubicBezTo>
                      <a:pt x="36195" y="81915"/>
                      <a:pt x="38100" y="80963"/>
                      <a:pt x="40957" y="79057"/>
                    </a:cubicBezTo>
                    <a:cubicBezTo>
                      <a:pt x="42863" y="77153"/>
                      <a:pt x="44767" y="74295"/>
                      <a:pt x="45720" y="68580"/>
                    </a:cubicBezTo>
                    <a:lnTo>
                      <a:pt x="54292" y="70485"/>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50F3833-A324-4666-B79E-590E7A4754C3}"/>
                  </a:ext>
                </a:extLst>
              </p:cNvPr>
              <p:cNvSpPr/>
              <p:nvPr/>
            </p:nvSpPr>
            <p:spPr>
              <a:xfrm>
                <a:off x="620545" y="6294746"/>
                <a:ext cx="57150" cy="66675"/>
              </a:xfrm>
              <a:custGeom>
                <a:avLst/>
                <a:gdLst>
                  <a:gd name="connsiteX0" fmla="*/ 6668 w 57150"/>
                  <a:gd name="connsiteY0" fmla="*/ 6667 h 66675"/>
                  <a:gd name="connsiteX1" fmla="*/ 18098 w 57150"/>
                  <a:gd name="connsiteY1" fmla="*/ 1905 h 66675"/>
                  <a:gd name="connsiteX2" fmla="*/ 30480 w 57150"/>
                  <a:gd name="connsiteY2" fmla="*/ 0 h 66675"/>
                  <a:gd name="connsiteX3" fmla="*/ 54293 w 57150"/>
                  <a:gd name="connsiteY3" fmla="*/ 22860 h 66675"/>
                  <a:gd name="connsiteX4" fmla="*/ 54293 w 57150"/>
                  <a:gd name="connsiteY4" fmla="*/ 55245 h 66675"/>
                  <a:gd name="connsiteX5" fmla="*/ 60008 w 57150"/>
                  <a:gd name="connsiteY5" fmla="*/ 62865 h 66675"/>
                  <a:gd name="connsiteX6" fmla="*/ 64770 w 57150"/>
                  <a:gd name="connsiteY6" fmla="*/ 61913 h 66675"/>
                  <a:gd name="connsiteX7" fmla="*/ 64770 w 57150"/>
                  <a:gd name="connsiteY7" fmla="*/ 68580 h 66675"/>
                  <a:gd name="connsiteX8" fmla="*/ 56198 w 57150"/>
                  <a:gd name="connsiteY8" fmla="*/ 70485 h 66675"/>
                  <a:gd name="connsiteX9" fmla="*/ 43815 w 57150"/>
                  <a:gd name="connsiteY9" fmla="*/ 57150 h 66675"/>
                  <a:gd name="connsiteX10" fmla="*/ 43815 w 57150"/>
                  <a:gd name="connsiteY10" fmla="*/ 57150 h 66675"/>
                  <a:gd name="connsiteX11" fmla="*/ 34290 w 57150"/>
                  <a:gd name="connsiteY11" fmla="*/ 66675 h 66675"/>
                  <a:gd name="connsiteX12" fmla="*/ 20003 w 57150"/>
                  <a:gd name="connsiteY12" fmla="*/ 70485 h 66675"/>
                  <a:gd name="connsiteX13" fmla="*/ 6668 w 57150"/>
                  <a:gd name="connsiteY13" fmla="*/ 66675 h 66675"/>
                  <a:gd name="connsiteX14" fmla="*/ 0 w 57150"/>
                  <a:gd name="connsiteY14" fmla="*/ 51435 h 66675"/>
                  <a:gd name="connsiteX15" fmla="*/ 10478 w 57150"/>
                  <a:gd name="connsiteY15" fmla="*/ 34290 h 66675"/>
                  <a:gd name="connsiteX16" fmla="*/ 32385 w 57150"/>
                  <a:gd name="connsiteY16" fmla="*/ 30480 h 66675"/>
                  <a:gd name="connsiteX17" fmla="*/ 38100 w 57150"/>
                  <a:gd name="connsiteY17" fmla="*/ 30480 h 66675"/>
                  <a:gd name="connsiteX18" fmla="*/ 43815 w 57150"/>
                  <a:gd name="connsiteY18" fmla="*/ 30480 h 66675"/>
                  <a:gd name="connsiteX19" fmla="*/ 43815 w 57150"/>
                  <a:gd name="connsiteY19" fmla="*/ 24765 h 66675"/>
                  <a:gd name="connsiteX20" fmla="*/ 40958 w 57150"/>
                  <a:gd name="connsiteY20" fmla="*/ 13335 h 66675"/>
                  <a:gd name="connsiteX21" fmla="*/ 29528 w 57150"/>
                  <a:gd name="connsiteY21" fmla="*/ 8572 h 66675"/>
                  <a:gd name="connsiteX22" fmla="*/ 16193 w 57150"/>
                  <a:gd name="connsiteY22" fmla="*/ 11430 h 66675"/>
                  <a:gd name="connsiteX23" fmla="*/ 13335 w 57150"/>
                  <a:gd name="connsiteY23" fmla="*/ 22860 h 66675"/>
                  <a:gd name="connsiteX24" fmla="*/ 4763 w 57150"/>
                  <a:gd name="connsiteY24" fmla="*/ 21907 h 66675"/>
                  <a:gd name="connsiteX25" fmla="*/ 6668 w 57150"/>
                  <a:gd name="connsiteY25" fmla="*/ 6667 h 66675"/>
                  <a:gd name="connsiteX26" fmla="*/ 44768 w 57150"/>
                  <a:gd name="connsiteY26" fmla="*/ 43815 h 66675"/>
                  <a:gd name="connsiteX27" fmla="*/ 44768 w 57150"/>
                  <a:gd name="connsiteY27" fmla="*/ 39053 h 66675"/>
                  <a:gd name="connsiteX28" fmla="*/ 39053 w 57150"/>
                  <a:gd name="connsiteY28" fmla="*/ 39053 h 66675"/>
                  <a:gd name="connsiteX29" fmla="*/ 32385 w 57150"/>
                  <a:gd name="connsiteY29" fmla="*/ 39053 h 66675"/>
                  <a:gd name="connsiteX30" fmla="*/ 19050 w 57150"/>
                  <a:gd name="connsiteY30" fmla="*/ 40957 h 66675"/>
                  <a:gd name="connsiteX31" fmla="*/ 13335 w 57150"/>
                  <a:gd name="connsiteY31" fmla="*/ 51435 h 66675"/>
                  <a:gd name="connsiteX32" fmla="*/ 17145 w 57150"/>
                  <a:gd name="connsiteY32" fmla="*/ 60007 h 66675"/>
                  <a:gd name="connsiteX33" fmla="*/ 25718 w 57150"/>
                  <a:gd name="connsiteY33" fmla="*/ 62865 h 66675"/>
                  <a:gd name="connsiteX34" fmla="*/ 39053 w 57150"/>
                  <a:gd name="connsiteY34" fmla="*/ 58103 h 66675"/>
                  <a:gd name="connsiteX35" fmla="*/ 44768 w 57150"/>
                  <a:gd name="connsiteY35" fmla="*/ 438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7150" h="66675">
                    <a:moveTo>
                      <a:pt x="6668" y="6667"/>
                    </a:moveTo>
                    <a:cubicBezTo>
                      <a:pt x="10478" y="4763"/>
                      <a:pt x="14288" y="2857"/>
                      <a:pt x="18098" y="1905"/>
                    </a:cubicBezTo>
                    <a:cubicBezTo>
                      <a:pt x="21908" y="953"/>
                      <a:pt x="26670" y="0"/>
                      <a:pt x="30480" y="0"/>
                    </a:cubicBezTo>
                    <a:cubicBezTo>
                      <a:pt x="46673" y="0"/>
                      <a:pt x="54293" y="7620"/>
                      <a:pt x="54293" y="22860"/>
                    </a:cubicBezTo>
                    <a:lnTo>
                      <a:pt x="54293" y="55245"/>
                    </a:lnTo>
                    <a:cubicBezTo>
                      <a:pt x="54293" y="60007"/>
                      <a:pt x="56198" y="62865"/>
                      <a:pt x="60008" y="62865"/>
                    </a:cubicBezTo>
                    <a:cubicBezTo>
                      <a:pt x="61913" y="62865"/>
                      <a:pt x="62865" y="62865"/>
                      <a:pt x="64770" y="61913"/>
                    </a:cubicBezTo>
                    <a:lnTo>
                      <a:pt x="64770" y="68580"/>
                    </a:lnTo>
                    <a:cubicBezTo>
                      <a:pt x="61913" y="70485"/>
                      <a:pt x="59055" y="70485"/>
                      <a:pt x="56198" y="70485"/>
                    </a:cubicBezTo>
                    <a:cubicBezTo>
                      <a:pt x="48578" y="70485"/>
                      <a:pt x="43815" y="65723"/>
                      <a:pt x="43815" y="57150"/>
                    </a:cubicBezTo>
                    <a:lnTo>
                      <a:pt x="43815" y="57150"/>
                    </a:lnTo>
                    <a:cubicBezTo>
                      <a:pt x="41910" y="60960"/>
                      <a:pt x="39053" y="63817"/>
                      <a:pt x="34290" y="66675"/>
                    </a:cubicBezTo>
                    <a:cubicBezTo>
                      <a:pt x="30480" y="69532"/>
                      <a:pt x="25718" y="70485"/>
                      <a:pt x="20003" y="70485"/>
                    </a:cubicBezTo>
                    <a:cubicBezTo>
                      <a:pt x="15240" y="70485"/>
                      <a:pt x="11430" y="69532"/>
                      <a:pt x="6668" y="66675"/>
                    </a:cubicBezTo>
                    <a:cubicBezTo>
                      <a:pt x="1905" y="63817"/>
                      <a:pt x="0" y="59055"/>
                      <a:pt x="0" y="51435"/>
                    </a:cubicBezTo>
                    <a:cubicBezTo>
                      <a:pt x="0" y="42863"/>
                      <a:pt x="3810" y="37147"/>
                      <a:pt x="10478" y="34290"/>
                    </a:cubicBezTo>
                    <a:cubicBezTo>
                      <a:pt x="17145" y="31432"/>
                      <a:pt x="24765" y="30480"/>
                      <a:pt x="32385" y="30480"/>
                    </a:cubicBezTo>
                    <a:cubicBezTo>
                      <a:pt x="34290" y="30480"/>
                      <a:pt x="36195" y="30480"/>
                      <a:pt x="38100" y="30480"/>
                    </a:cubicBezTo>
                    <a:cubicBezTo>
                      <a:pt x="40005" y="30480"/>
                      <a:pt x="41910" y="30480"/>
                      <a:pt x="43815" y="30480"/>
                    </a:cubicBezTo>
                    <a:lnTo>
                      <a:pt x="43815" y="24765"/>
                    </a:lnTo>
                    <a:cubicBezTo>
                      <a:pt x="43815" y="20003"/>
                      <a:pt x="42863" y="16192"/>
                      <a:pt x="40958" y="13335"/>
                    </a:cubicBezTo>
                    <a:cubicBezTo>
                      <a:pt x="39053" y="10478"/>
                      <a:pt x="35243" y="8572"/>
                      <a:pt x="29528" y="8572"/>
                    </a:cubicBezTo>
                    <a:cubicBezTo>
                      <a:pt x="24765" y="8572"/>
                      <a:pt x="20003" y="9525"/>
                      <a:pt x="16193" y="11430"/>
                    </a:cubicBezTo>
                    <a:lnTo>
                      <a:pt x="13335" y="22860"/>
                    </a:lnTo>
                    <a:lnTo>
                      <a:pt x="4763" y="21907"/>
                    </a:lnTo>
                    <a:lnTo>
                      <a:pt x="6668" y="6667"/>
                    </a:lnTo>
                    <a:close/>
                    <a:moveTo>
                      <a:pt x="44768" y="43815"/>
                    </a:moveTo>
                    <a:lnTo>
                      <a:pt x="44768" y="39053"/>
                    </a:lnTo>
                    <a:cubicBezTo>
                      <a:pt x="42863" y="39053"/>
                      <a:pt x="40958" y="39053"/>
                      <a:pt x="39053" y="39053"/>
                    </a:cubicBezTo>
                    <a:cubicBezTo>
                      <a:pt x="37148" y="39053"/>
                      <a:pt x="34290" y="39053"/>
                      <a:pt x="32385" y="39053"/>
                    </a:cubicBezTo>
                    <a:cubicBezTo>
                      <a:pt x="27623" y="39053"/>
                      <a:pt x="22860" y="40005"/>
                      <a:pt x="19050" y="40957"/>
                    </a:cubicBezTo>
                    <a:cubicBezTo>
                      <a:pt x="15240" y="41910"/>
                      <a:pt x="13335" y="45720"/>
                      <a:pt x="13335" y="51435"/>
                    </a:cubicBezTo>
                    <a:cubicBezTo>
                      <a:pt x="13335" y="56197"/>
                      <a:pt x="14288" y="59055"/>
                      <a:pt x="17145" y="60007"/>
                    </a:cubicBezTo>
                    <a:cubicBezTo>
                      <a:pt x="20003" y="61913"/>
                      <a:pt x="22860" y="62865"/>
                      <a:pt x="25718" y="62865"/>
                    </a:cubicBezTo>
                    <a:cubicBezTo>
                      <a:pt x="30480" y="62865"/>
                      <a:pt x="35243" y="60960"/>
                      <a:pt x="39053" y="58103"/>
                    </a:cubicBezTo>
                    <a:cubicBezTo>
                      <a:pt x="41910" y="53340"/>
                      <a:pt x="43815" y="48578"/>
                      <a:pt x="44768" y="43815"/>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139D95-3BAB-4BAB-9BAF-5D7F94D3D785}"/>
                  </a:ext>
                </a:extLst>
              </p:cNvPr>
              <p:cNvSpPr/>
              <p:nvPr/>
            </p:nvSpPr>
            <p:spPr>
              <a:xfrm>
                <a:off x="700556" y="6294746"/>
                <a:ext cx="47625" cy="66675"/>
              </a:xfrm>
              <a:custGeom>
                <a:avLst/>
                <a:gdLst>
                  <a:gd name="connsiteX0" fmla="*/ 39052 w 47625"/>
                  <a:gd name="connsiteY0" fmla="*/ 0 h 66675"/>
                  <a:gd name="connsiteX1" fmla="*/ 50482 w 47625"/>
                  <a:gd name="connsiteY1" fmla="*/ 3810 h 66675"/>
                  <a:gd name="connsiteX2" fmla="*/ 53340 w 47625"/>
                  <a:gd name="connsiteY2" fmla="*/ 20955 h 66675"/>
                  <a:gd name="connsiteX3" fmla="*/ 44768 w 47625"/>
                  <a:gd name="connsiteY3" fmla="*/ 21907 h 66675"/>
                  <a:gd name="connsiteX4" fmla="*/ 41910 w 47625"/>
                  <a:gd name="connsiteY4" fmla="*/ 10478 h 66675"/>
                  <a:gd name="connsiteX5" fmla="*/ 37147 w 47625"/>
                  <a:gd name="connsiteY5" fmla="*/ 9525 h 66675"/>
                  <a:gd name="connsiteX6" fmla="*/ 27622 w 47625"/>
                  <a:gd name="connsiteY6" fmla="*/ 14288 h 66675"/>
                  <a:gd name="connsiteX7" fmla="*/ 23813 w 47625"/>
                  <a:gd name="connsiteY7" fmla="*/ 27622 h 66675"/>
                  <a:gd name="connsiteX8" fmla="*/ 23813 w 47625"/>
                  <a:gd name="connsiteY8" fmla="*/ 60960 h 66675"/>
                  <a:gd name="connsiteX9" fmla="*/ 39052 w 47625"/>
                  <a:gd name="connsiteY9" fmla="*/ 60960 h 66675"/>
                  <a:gd name="connsiteX10" fmla="*/ 39052 w 47625"/>
                  <a:gd name="connsiteY10" fmla="*/ 69532 h 66675"/>
                  <a:gd name="connsiteX11" fmla="*/ 952 w 47625"/>
                  <a:gd name="connsiteY11" fmla="*/ 69532 h 66675"/>
                  <a:gd name="connsiteX12" fmla="*/ 952 w 47625"/>
                  <a:gd name="connsiteY12" fmla="*/ 60960 h 66675"/>
                  <a:gd name="connsiteX13" fmla="*/ 12382 w 47625"/>
                  <a:gd name="connsiteY13" fmla="*/ 60960 h 66675"/>
                  <a:gd name="connsiteX14" fmla="*/ 12382 w 47625"/>
                  <a:gd name="connsiteY14" fmla="*/ 10478 h 66675"/>
                  <a:gd name="connsiteX15" fmla="*/ 0 w 47625"/>
                  <a:gd name="connsiteY15" fmla="*/ 10478 h 66675"/>
                  <a:gd name="connsiteX16" fmla="*/ 0 w 47625"/>
                  <a:gd name="connsiteY16" fmla="*/ 1905 h 66675"/>
                  <a:gd name="connsiteX17" fmla="*/ 21907 w 47625"/>
                  <a:gd name="connsiteY17" fmla="*/ 1905 h 66675"/>
                  <a:gd name="connsiteX18" fmla="*/ 21907 w 47625"/>
                  <a:gd name="connsiteY18" fmla="*/ 14288 h 66675"/>
                  <a:gd name="connsiteX19" fmla="*/ 28575 w 47625"/>
                  <a:gd name="connsiteY19" fmla="*/ 4763 h 66675"/>
                  <a:gd name="connsiteX20" fmla="*/ 39052 w 47625"/>
                  <a:gd name="connsiteY20"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66675">
                    <a:moveTo>
                      <a:pt x="39052" y="0"/>
                    </a:moveTo>
                    <a:cubicBezTo>
                      <a:pt x="43815" y="0"/>
                      <a:pt x="47625" y="953"/>
                      <a:pt x="50482" y="3810"/>
                    </a:cubicBezTo>
                    <a:lnTo>
                      <a:pt x="53340" y="20955"/>
                    </a:lnTo>
                    <a:lnTo>
                      <a:pt x="44768" y="21907"/>
                    </a:lnTo>
                    <a:lnTo>
                      <a:pt x="41910" y="10478"/>
                    </a:lnTo>
                    <a:cubicBezTo>
                      <a:pt x="40005" y="9525"/>
                      <a:pt x="38100" y="9525"/>
                      <a:pt x="37147" y="9525"/>
                    </a:cubicBezTo>
                    <a:cubicBezTo>
                      <a:pt x="33338" y="9525"/>
                      <a:pt x="29527" y="11430"/>
                      <a:pt x="27622" y="14288"/>
                    </a:cubicBezTo>
                    <a:cubicBezTo>
                      <a:pt x="25718" y="17145"/>
                      <a:pt x="23813" y="21907"/>
                      <a:pt x="23813" y="27622"/>
                    </a:cubicBezTo>
                    <a:lnTo>
                      <a:pt x="23813" y="60960"/>
                    </a:lnTo>
                    <a:lnTo>
                      <a:pt x="39052" y="60960"/>
                    </a:lnTo>
                    <a:lnTo>
                      <a:pt x="39052" y="69532"/>
                    </a:lnTo>
                    <a:lnTo>
                      <a:pt x="952" y="69532"/>
                    </a:lnTo>
                    <a:lnTo>
                      <a:pt x="952" y="60960"/>
                    </a:lnTo>
                    <a:lnTo>
                      <a:pt x="12382" y="60960"/>
                    </a:lnTo>
                    <a:lnTo>
                      <a:pt x="12382" y="10478"/>
                    </a:lnTo>
                    <a:lnTo>
                      <a:pt x="0" y="10478"/>
                    </a:lnTo>
                    <a:lnTo>
                      <a:pt x="0" y="1905"/>
                    </a:lnTo>
                    <a:lnTo>
                      <a:pt x="21907" y="1905"/>
                    </a:lnTo>
                    <a:lnTo>
                      <a:pt x="21907" y="14288"/>
                    </a:lnTo>
                    <a:cubicBezTo>
                      <a:pt x="22860" y="10478"/>
                      <a:pt x="25718" y="7620"/>
                      <a:pt x="28575" y="4763"/>
                    </a:cubicBezTo>
                    <a:cubicBezTo>
                      <a:pt x="31432" y="953"/>
                      <a:pt x="35243" y="0"/>
                      <a:pt x="39052"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6C834CE-7377-4B14-8FB6-5AC0FF4150DE}"/>
                  </a:ext>
                </a:extLst>
              </p:cNvPr>
              <p:cNvSpPr/>
              <p:nvPr/>
            </p:nvSpPr>
            <p:spPr>
              <a:xfrm>
                <a:off x="771993" y="6264265"/>
                <a:ext cx="28575" cy="95250"/>
              </a:xfrm>
              <a:custGeom>
                <a:avLst/>
                <a:gdLst>
                  <a:gd name="connsiteX0" fmla="*/ 35243 w 28575"/>
                  <a:gd name="connsiteY0" fmla="*/ 99060 h 95250"/>
                  <a:gd name="connsiteX1" fmla="*/ 952 w 28575"/>
                  <a:gd name="connsiteY1" fmla="*/ 99060 h 95250"/>
                  <a:gd name="connsiteX2" fmla="*/ 952 w 28575"/>
                  <a:gd name="connsiteY2" fmla="*/ 90488 h 95250"/>
                  <a:gd name="connsiteX3" fmla="*/ 12382 w 28575"/>
                  <a:gd name="connsiteY3" fmla="*/ 90488 h 95250"/>
                  <a:gd name="connsiteX4" fmla="*/ 12382 w 28575"/>
                  <a:gd name="connsiteY4" fmla="*/ 40005 h 95250"/>
                  <a:gd name="connsiteX5" fmla="*/ 0 w 28575"/>
                  <a:gd name="connsiteY5" fmla="*/ 40005 h 95250"/>
                  <a:gd name="connsiteX6" fmla="*/ 0 w 28575"/>
                  <a:gd name="connsiteY6" fmla="*/ 31433 h 95250"/>
                  <a:gd name="connsiteX7" fmla="*/ 22860 w 28575"/>
                  <a:gd name="connsiteY7" fmla="*/ 31433 h 95250"/>
                  <a:gd name="connsiteX8" fmla="*/ 22860 w 28575"/>
                  <a:gd name="connsiteY8" fmla="*/ 90488 h 95250"/>
                  <a:gd name="connsiteX9" fmla="*/ 34290 w 28575"/>
                  <a:gd name="connsiteY9" fmla="*/ 90488 h 95250"/>
                  <a:gd name="connsiteX10" fmla="*/ 34290 w 28575"/>
                  <a:gd name="connsiteY10" fmla="*/ 99060 h 95250"/>
                  <a:gd name="connsiteX11" fmla="*/ 12382 w 28575"/>
                  <a:gd name="connsiteY11" fmla="*/ 14288 h 95250"/>
                  <a:gd name="connsiteX12" fmla="*/ 12382 w 28575"/>
                  <a:gd name="connsiteY12" fmla="*/ 0 h 95250"/>
                  <a:gd name="connsiteX13" fmla="*/ 23813 w 28575"/>
                  <a:gd name="connsiteY13" fmla="*/ 0 h 95250"/>
                  <a:gd name="connsiteX14" fmla="*/ 23813 w 28575"/>
                  <a:gd name="connsiteY14" fmla="*/ 14288 h 95250"/>
                  <a:gd name="connsiteX15" fmla="*/ 12382 w 28575"/>
                  <a:gd name="connsiteY15" fmla="*/ 1428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 h="95250">
                    <a:moveTo>
                      <a:pt x="35243" y="99060"/>
                    </a:moveTo>
                    <a:lnTo>
                      <a:pt x="952" y="99060"/>
                    </a:lnTo>
                    <a:lnTo>
                      <a:pt x="952" y="90488"/>
                    </a:lnTo>
                    <a:lnTo>
                      <a:pt x="12382" y="90488"/>
                    </a:lnTo>
                    <a:lnTo>
                      <a:pt x="12382" y="40005"/>
                    </a:lnTo>
                    <a:lnTo>
                      <a:pt x="0" y="40005"/>
                    </a:lnTo>
                    <a:lnTo>
                      <a:pt x="0" y="31433"/>
                    </a:lnTo>
                    <a:lnTo>
                      <a:pt x="22860" y="31433"/>
                    </a:lnTo>
                    <a:lnTo>
                      <a:pt x="22860" y="90488"/>
                    </a:lnTo>
                    <a:lnTo>
                      <a:pt x="34290" y="90488"/>
                    </a:lnTo>
                    <a:lnTo>
                      <a:pt x="34290" y="99060"/>
                    </a:lnTo>
                    <a:close/>
                    <a:moveTo>
                      <a:pt x="12382" y="14288"/>
                    </a:moveTo>
                    <a:lnTo>
                      <a:pt x="12382" y="0"/>
                    </a:lnTo>
                    <a:lnTo>
                      <a:pt x="23813" y="0"/>
                    </a:lnTo>
                    <a:lnTo>
                      <a:pt x="23813" y="14288"/>
                    </a:lnTo>
                    <a:lnTo>
                      <a:pt x="12382" y="14288"/>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E924CC5-A9BE-40F4-947E-DCB4EA544576}"/>
                  </a:ext>
                </a:extLst>
              </p:cNvPr>
              <p:cNvSpPr/>
              <p:nvPr/>
            </p:nvSpPr>
            <p:spPr>
              <a:xfrm>
                <a:off x="827238" y="6347133"/>
                <a:ext cx="9525" cy="9525"/>
              </a:xfrm>
              <a:custGeom>
                <a:avLst/>
                <a:gdLst>
                  <a:gd name="connsiteX0" fmla="*/ 0 w 9525"/>
                  <a:gd name="connsiteY0" fmla="*/ 16192 h 9525"/>
                  <a:gd name="connsiteX1" fmla="*/ 0 w 9525"/>
                  <a:gd name="connsiteY1" fmla="*/ 0 h 9525"/>
                  <a:gd name="connsiteX2" fmla="*/ 15240 w 9525"/>
                  <a:gd name="connsiteY2" fmla="*/ 0 h 9525"/>
                  <a:gd name="connsiteX3" fmla="*/ 15240 w 9525"/>
                  <a:gd name="connsiteY3" fmla="*/ 16192 h 9525"/>
                  <a:gd name="connsiteX4" fmla="*/ 0 w 9525"/>
                  <a:gd name="connsiteY4" fmla="*/ 1619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16192"/>
                    </a:moveTo>
                    <a:lnTo>
                      <a:pt x="0" y="0"/>
                    </a:lnTo>
                    <a:lnTo>
                      <a:pt x="15240" y="0"/>
                    </a:lnTo>
                    <a:lnTo>
                      <a:pt x="15240" y="16192"/>
                    </a:lnTo>
                    <a:lnTo>
                      <a:pt x="0" y="16192"/>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88548270-8EC7-46BC-811A-A451E3DCCF8F}"/>
                  </a:ext>
                </a:extLst>
              </p:cNvPr>
              <p:cNvSpPr/>
              <p:nvPr/>
            </p:nvSpPr>
            <p:spPr>
              <a:xfrm>
                <a:off x="862481" y="6292840"/>
                <a:ext cx="57150" cy="66675"/>
              </a:xfrm>
              <a:custGeom>
                <a:avLst/>
                <a:gdLst>
                  <a:gd name="connsiteX0" fmla="*/ 60007 w 57150"/>
                  <a:gd name="connsiteY0" fmla="*/ 47625 h 66675"/>
                  <a:gd name="connsiteX1" fmla="*/ 52388 w 57150"/>
                  <a:gd name="connsiteY1" fmla="*/ 63818 h 66675"/>
                  <a:gd name="connsiteX2" fmla="*/ 31432 w 57150"/>
                  <a:gd name="connsiteY2" fmla="*/ 71438 h 66675"/>
                  <a:gd name="connsiteX3" fmla="*/ 8572 w 57150"/>
                  <a:gd name="connsiteY3" fmla="*/ 61913 h 66675"/>
                  <a:gd name="connsiteX4" fmla="*/ 0 w 57150"/>
                  <a:gd name="connsiteY4" fmla="*/ 36195 h 66675"/>
                  <a:gd name="connsiteX5" fmla="*/ 7620 w 57150"/>
                  <a:gd name="connsiteY5" fmla="*/ 11430 h 66675"/>
                  <a:gd name="connsiteX6" fmla="*/ 31432 w 57150"/>
                  <a:gd name="connsiteY6" fmla="*/ 0 h 66675"/>
                  <a:gd name="connsiteX7" fmla="*/ 43815 w 57150"/>
                  <a:gd name="connsiteY7" fmla="*/ 1905 h 66675"/>
                  <a:gd name="connsiteX8" fmla="*/ 54293 w 57150"/>
                  <a:gd name="connsiteY8" fmla="*/ 7620 h 66675"/>
                  <a:gd name="connsiteX9" fmla="*/ 57150 w 57150"/>
                  <a:gd name="connsiteY9" fmla="*/ 23813 h 66675"/>
                  <a:gd name="connsiteX10" fmla="*/ 48577 w 57150"/>
                  <a:gd name="connsiteY10" fmla="*/ 24765 h 66675"/>
                  <a:gd name="connsiteX11" fmla="*/ 45720 w 57150"/>
                  <a:gd name="connsiteY11" fmla="*/ 13335 h 66675"/>
                  <a:gd name="connsiteX12" fmla="*/ 31432 w 57150"/>
                  <a:gd name="connsiteY12" fmla="*/ 10478 h 66675"/>
                  <a:gd name="connsiteX13" fmla="*/ 16193 w 57150"/>
                  <a:gd name="connsiteY13" fmla="*/ 18097 h 66675"/>
                  <a:gd name="connsiteX14" fmla="*/ 11430 w 57150"/>
                  <a:gd name="connsiteY14" fmla="*/ 37147 h 66675"/>
                  <a:gd name="connsiteX15" fmla="*/ 17145 w 57150"/>
                  <a:gd name="connsiteY15" fmla="*/ 56197 h 66675"/>
                  <a:gd name="connsiteX16" fmla="*/ 32385 w 57150"/>
                  <a:gd name="connsiteY16" fmla="*/ 62865 h 66675"/>
                  <a:gd name="connsiteX17" fmla="*/ 50482 w 57150"/>
                  <a:gd name="connsiteY17" fmla="*/ 45720 h 66675"/>
                  <a:gd name="connsiteX18" fmla="*/ 60007 w 57150"/>
                  <a:gd name="connsiteY18"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66675">
                    <a:moveTo>
                      <a:pt x="60007" y="47625"/>
                    </a:moveTo>
                    <a:cubicBezTo>
                      <a:pt x="59055" y="53340"/>
                      <a:pt x="56197" y="59055"/>
                      <a:pt x="52388" y="63818"/>
                    </a:cubicBezTo>
                    <a:cubicBezTo>
                      <a:pt x="48577" y="68580"/>
                      <a:pt x="40957" y="71438"/>
                      <a:pt x="31432" y="71438"/>
                    </a:cubicBezTo>
                    <a:cubicBezTo>
                      <a:pt x="21907" y="71438"/>
                      <a:pt x="14288" y="68580"/>
                      <a:pt x="8572" y="61913"/>
                    </a:cubicBezTo>
                    <a:cubicBezTo>
                      <a:pt x="2857" y="56197"/>
                      <a:pt x="0" y="47625"/>
                      <a:pt x="0" y="36195"/>
                    </a:cubicBezTo>
                    <a:cubicBezTo>
                      <a:pt x="0" y="26670"/>
                      <a:pt x="2857" y="18097"/>
                      <a:pt x="7620" y="11430"/>
                    </a:cubicBezTo>
                    <a:cubicBezTo>
                      <a:pt x="13335" y="3810"/>
                      <a:pt x="20955" y="0"/>
                      <a:pt x="31432" y="0"/>
                    </a:cubicBezTo>
                    <a:cubicBezTo>
                      <a:pt x="36195" y="0"/>
                      <a:pt x="40005" y="953"/>
                      <a:pt x="43815" y="1905"/>
                    </a:cubicBezTo>
                    <a:cubicBezTo>
                      <a:pt x="47625" y="2858"/>
                      <a:pt x="51435" y="4763"/>
                      <a:pt x="54293" y="7620"/>
                    </a:cubicBezTo>
                    <a:lnTo>
                      <a:pt x="57150" y="23813"/>
                    </a:lnTo>
                    <a:lnTo>
                      <a:pt x="48577" y="24765"/>
                    </a:lnTo>
                    <a:lnTo>
                      <a:pt x="45720" y="13335"/>
                    </a:lnTo>
                    <a:cubicBezTo>
                      <a:pt x="41910" y="12383"/>
                      <a:pt x="37147" y="10478"/>
                      <a:pt x="31432" y="10478"/>
                    </a:cubicBezTo>
                    <a:cubicBezTo>
                      <a:pt x="23813" y="10478"/>
                      <a:pt x="19050" y="13335"/>
                      <a:pt x="16193" y="18097"/>
                    </a:cubicBezTo>
                    <a:cubicBezTo>
                      <a:pt x="13335" y="22860"/>
                      <a:pt x="11430" y="29528"/>
                      <a:pt x="11430" y="37147"/>
                    </a:cubicBezTo>
                    <a:cubicBezTo>
                      <a:pt x="11430" y="45720"/>
                      <a:pt x="13335" y="51435"/>
                      <a:pt x="17145" y="56197"/>
                    </a:cubicBezTo>
                    <a:cubicBezTo>
                      <a:pt x="20955" y="60960"/>
                      <a:pt x="25718" y="62865"/>
                      <a:pt x="32385" y="62865"/>
                    </a:cubicBezTo>
                    <a:cubicBezTo>
                      <a:pt x="42863" y="62865"/>
                      <a:pt x="48577" y="57150"/>
                      <a:pt x="50482" y="45720"/>
                    </a:cubicBezTo>
                    <a:lnTo>
                      <a:pt x="60007" y="47625"/>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E045134-847B-4810-8D6E-3D87999D5A6D}"/>
                  </a:ext>
                </a:extLst>
              </p:cNvPr>
              <p:cNvSpPr/>
              <p:nvPr/>
            </p:nvSpPr>
            <p:spPr>
              <a:xfrm>
                <a:off x="940586" y="6295698"/>
                <a:ext cx="66675" cy="66675"/>
              </a:xfrm>
              <a:custGeom>
                <a:avLst/>
                <a:gdLst>
                  <a:gd name="connsiteX0" fmla="*/ 66675 w 66675"/>
                  <a:gd name="connsiteY0" fmla="*/ 34290 h 66675"/>
                  <a:gd name="connsiteX1" fmla="*/ 57150 w 66675"/>
                  <a:gd name="connsiteY1" fmla="*/ 60007 h 66675"/>
                  <a:gd name="connsiteX2" fmla="*/ 32385 w 66675"/>
                  <a:gd name="connsiteY2" fmla="*/ 70485 h 66675"/>
                  <a:gd name="connsiteX3" fmla="*/ 8572 w 66675"/>
                  <a:gd name="connsiteY3" fmla="*/ 60960 h 66675"/>
                  <a:gd name="connsiteX4" fmla="*/ 0 w 66675"/>
                  <a:gd name="connsiteY4" fmla="*/ 36195 h 66675"/>
                  <a:gd name="connsiteX5" fmla="*/ 8572 w 66675"/>
                  <a:gd name="connsiteY5" fmla="*/ 10477 h 66675"/>
                  <a:gd name="connsiteX6" fmla="*/ 33338 w 66675"/>
                  <a:gd name="connsiteY6" fmla="*/ 0 h 66675"/>
                  <a:gd name="connsiteX7" fmla="*/ 58102 w 66675"/>
                  <a:gd name="connsiteY7" fmla="*/ 10477 h 66675"/>
                  <a:gd name="connsiteX8" fmla="*/ 66675 w 66675"/>
                  <a:gd name="connsiteY8" fmla="*/ 34290 h 66675"/>
                  <a:gd name="connsiteX9" fmla="*/ 55245 w 66675"/>
                  <a:gd name="connsiteY9" fmla="*/ 33338 h 66675"/>
                  <a:gd name="connsiteX10" fmla="*/ 49530 w 66675"/>
                  <a:gd name="connsiteY10" fmla="*/ 14288 h 66675"/>
                  <a:gd name="connsiteX11" fmla="*/ 33338 w 66675"/>
                  <a:gd name="connsiteY11" fmla="*/ 6667 h 66675"/>
                  <a:gd name="connsiteX12" fmla="*/ 17145 w 66675"/>
                  <a:gd name="connsiteY12" fmla="*/ 14288 h 66675"/>
                  <a:gd name="connsiteX13" fmla="*/ 11430 w 66675"/>
                  <a:gd name="connsiteY13" fmla="*/ 33338 h 66675"/>
                  <a:gd name="connsiteX14" fmla="*/ 17145 w 66675"/>
                  <a:gd name="connsiteY14" fmla="*/ 52388 h 66675"/>
                  <a:gd name="connsiteX15" fmla="*/ 33338 w 66675"/>
                  <a:gd name="connsiteY15" fmla="*/ 60007 h 66675"/>
                  <a:gd name="connsiteX16" fmla="*/ 49530 w 66675"/>
                  <a:gd name="connsiteY16" fmla="*/ 52388 h 66675"/>
                  <a:gd name="connsiteX17" fmla="*/ 55245 w 66675"/>
                  <a:gd name="connsiteY17" fmla="*/ 3333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75" h="66675">
                    <a:moveTo>
                      <a:pt x="66675" y="34290"/>
                    </a:moveTo>
                    <a:cubicBezTo>
                      <a:pt x="66675" y="44767"/>
                      <a:pt x="63817" y="53340"/>
                      <a:pt x="57150" y="60007"/>
                    </a:cubicBezTo>
                    <a:cubicBezTo>
                      <a:pt x="51435" y="66675"/>
                      <a:pt x="42863" y="70485"/>
                      <a:pt x="32385" y="70485"/>
                    </a:cubicBezTo>
                    <a:cubicBezTo>
                      <a:pt x="21907" y="70485"/>
                      <a:pt x="14288" y="67627"/>
                      <a:pt x="8572" y="60960"/>
                    </a:cubicBezTo>
                    <a:cubicBezTo>
                      <a:pt x="2857" y="54292"/>
                      <a:pt x="0" y="45720"/>
                      <a:pt x="0" y="36195"/>
                    </a:cubicBezTo>
                    <a:cubicBezTo>
                      <a:pt x="0" y="26670"/>
                      <a:pt x="2857" y="18097"/>
                      <a:pt x="8572" y="10477"/>
                    </a:cubicBezTo>
                    <a:cubicBezTo>
                      <a:pt x="14288" y="3810"/>
                      <a:pt x="22860" y="0"/>
                      <a:pt x="33338" y="0"/>
                    </a:cubicBezTo>
                    <a:cubicBezTo>
                      <a:pt x="44767" y="0"/>
                      <a:pt x="52388" y="3810"/>
                      <a:pt x="58102" y="10477"/>
                    </a:cubicBezTo>
                    <a:cubicBezTo>
                      <a:pt x="63817" y="16192"/>
                      <a:pt x="66675" y="24765"/>
                      <a:pt x="66675" y="34290"/>
                    </a:cubicBezTo>
                    <a:close/>
                    <a:moveTo>
                      <a:pt x="55245" y="33338"/>
                    </a:moveTo>
                    <a:cubicBezTo>
                      <a:pt x="55245" y="25717"/>
                      <a:pt x="53340" y="19050"/>
                      <a:pt x="49530" y="14288"/>
                    </a:cubicBezTo>
                    <a:cubicBezTo>
                      <a:pt x="45720" y="9525"/>
                      <a:pt x="40005" y="6667"/>
                      <a:pt x="33338" y="6667"/>
                    </a:cubicBezTo>
                    <a:cubicBezTo>
                      <a:pt x="26670" y="6667"/>
                      <a:pt x="20955" y="9525"/>
                      <a:pt x="17145" y="14288"/>
                    </a:cubicBezTo>
                    <a:cubicBezTo>
                      <a:pt x="13335" y="19050"/>
                      <a:pt x="11430" y="25717"/>
                      <a:pt x="11430" y="33338"/>
                    </a:cubicBezTo>
                    <a:cubicBezTo>
                      <a:pt x="11430" y="40957"/>
                      <a:pt x="13335" y="46672"/>
                      <a:pt x="17145" y="52388"/>
                    </a:cubicBezTo>
                    <a:cubicBezTo>
                      <a:pt x="20955" y="58102"/>
                      <a:pt x="26670" y="60007"/>
                      <a:pt x="33338" y="60007"/>
                    </a:cubicBezTo>
                    <a:cubicBezTo>
                      <a:pt x="40957" y="60007"/>
                      <a:pt x="45720" y="57150"/>
                      <a:pt x="49530" y="52388"/>
                    </a:cubicBezTo>
                    <a:cubicBezTo>
                      <a:pt x="53340" y="47625"/>
                      <a:pt x="55245" y="40957"/>
                      <a:pt x="55245" y="3333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EC75E28-4EE7-4D0D-857B-972EED4ACADF}"/>
                  </a:ext>
                </a:extLst>
              </p:cNvPr>
              <p:cNvSpPr/>
              <p:nvPr/>
            </p:nvSpPr>
            <p:spPr>
              <a:xfrm>
                <a:off x="1024405" y="6293793"/>
                <a:ext cx="123825" cy="66675"/>
              </a:xfrm>
              <a:custGeom>
                <a:avLst/>
                <a:gdLst>
                  <a:gd name="connsiteX0" fmla="*/ 126683 w 123825"/>
                  <a:gd name="connsiteY0" fmla="*/ 69532 h 66675"/>
                  <a:gd name="connsiteX1" fmla="*/ 94298 w 123825"/>
                  <a:gd name="connsiteY1" fmla="*/ 69532 h 66675"/>
                  <a:gd name="connsiteX2" fmla="*/ 94298 w 123825"/>
                  <a:gd name="connsiteY2" fmla="*/ 60960 h 66675"/>
                  <a:gd name="connsiteX3" fmla="*/ 103823 w 123825"/>
                  <a:gd name="connsiteY3" fmla="*/ 60960 h 66675"/>
                  <a:gd name="connsiteX4" fmla="*/ 103823 w 123825"/>
                  <a:gd name="connsiteY4" fmla="*/ 29528 h 66675"/>
                  <a:gd name="connsiteX5" fmla="*/ 99060 w 123825"/>
                  <a:gd name="connsiteY5" fmla="*/ 14288 h 66675"/>
                  <a:gd name="connsiteX6" fmla="*/ 88583 w 123825"/>
                  <a:gd name="connsiteY6" fmla="*/ 9525 h 66675"/>
                  <a:gd name="connsiteX7" fmla="*/ 74295 w 123825"/>
                  <a:gd name="connsiteY7" fmla="*/ 16193 h 66675"/>
                  <a:gd name="connsiteX8" fmla="*/ 69533 w 123825"/>
                  <a:gd name="connsiteY8" fmla="*/ 29528 h 66675"/>
                  <a:gd name="connsiteX9" fmla="*/ 69533 w 123825"/>
                  <a:gd name="connsiteY9" fmla="*/ 60960 h 66675"/>
                  <a:gd name="connsiteX10" fmla="*/ 80963 w 123825"/>
                  <a:gd name="connsiteY10" fmla="*/ 60960 h 66675"/>
                  <a:gd name="connsiteX11" fmla="*/ 80963 w 123825"/>
                  <a:gd name="connsiteY11" fmla="*/ 69532 h 66675"/>
                  <a:gd name="connsiteX12" fmla="*/ 48578 w 123825"/>
                  <a:gd name="connsiteY12" fmla="*/ 69532 h 66675"/>
                  <a:gd name="connsiteX13" fmla="*/ 48578 w 123825"/>
                  <a:gd name="connsiteY13" fmla="*/ 60960 h 66675"/>
                  <a:gd name="connsiteX14" fmla="*/ 58103 w 123825"/>
                  <a:gd name="connsiteY14" fmla="*/ 60960 h 66675"/>
                  <a:gd name="connsiteX15" fmla="*/ 58103 w 123825"/>
                  <a:gd name="connsiteY15" fmla="*/ 29528 h 66675"/>
                  <a:gd name="connsiteX16" fmla="*/ 54293 w 123825"/>
                  <a:gd name="connsiteY16" fmla="*/ 14288 h 66675"/>
                  <a:gd name="connsiteX17" fmla="*/ 43815 w 123825"/>
                  <a:gd name="connsiteY17" fmla="*/ 9525 h 66675"/>
                  <a:gd name="connsiteX18" fmla="*/ 29528 w 123825"/>
                  <a:gd name="connsiteY18" fmla="*/ 16193 h 66675"/>
                  <a:gd name="connsiteX19" fmla="*/ 23813 w 123825"/>
                  <a:gd name="connsiteY19" fmla="*/ 29528 h 66675"/>
                  <a:gd name="connsiteX20" fmla="*/ 23813 w 123825"/>
                  <a:gd name="connsiteY20" fmla="*/ 60960 h 66675"/>
                  <a:gd name="connsiteX21" fmla="*/ 36195 w 123825"/>
                  <a:gd name="connsiteY21" fmla="*/ 60960 h 66675"/>
                  <a:gd name="connsiteX22" fmla="*/ 36195 w 123825"/>
                  <a:gd name="connsiteY22" fmla="*/ 69532 h 66675"/>
                  <a:gd name="connsiteX23" fmla="*/ 953 w 123825"/>
                  <a:gd name="connsiteY23" fmla="*/ 69532 h 66675"/>
                  <a:gd name="connsiteX24" fmla="*/ 953 w 123825"/>
                  <a:gd name="connsiteY24" fmla="*/ 60960 h 66675"/>
                  <a:gd name="connsiteX25" fmla="*/ 12383 w 123825"/>
                  <a:gd name="connsiteY25" fmla="*/ 60960 h 66675"/>
                  <a:gd name="connsiteX26" fmla="*/ 12383 w 123825"/>
                  <a:gd name="connsiteY26" fmla="*/ 10478 h 66675"/>
                  <a:gd name="connsiteX27" fmla="*/ 0 w 123825"/>
                  <a:gd name="connsiteY27" fmla="*/ 10478 h 66675"/>
                  <a:gd name="connsiteX28" fmla="*/ 0 w 123825"/>
                  <a:gd name="connsiteY28" fmla="*/ 1905 h 66675"/>
                  <a:gd name="connsiteX29" fmla="*/ 22860 w 123825"/>
                  <a:gd name="connsiteY29" fmla="*/ 1905 h 66675"/>
                  <a:gd name="connsiteX30" fmla="*/ 22860 w 123825"/>
                  <a:gd name="connsiteY30" fmla="*/ 14288 h 66675"/>
                  <a:gd name="connsiteX31" fmla="*/ 31433 w 123825"/>
                  <a:gd name="connsiteY31" fmla="*/ 3810 h 66675"/>
                  <a:gd name="connsiteX32" fmla="*/ 44768 w 123825"/>
                  <a:gd name="connsiteY32" fmla="*/ 0 h 66675"/>
                  <a:gd name="connsiteX33" fmla="*/ 58103 w 123825"/>
                  <a:gd name="connsiteY33" fmla="*/ 3810 h 66675"/>
                  <a:gd name="connsiteX34" fmla="*/ 65723 w 123825"/>
                  <a:gd name="connsiteY34" fmla="*/ 16193 h 66675"/>
                  <a:gd name="connsiteX35" fmla="*/ 75248 w 123825"/>
                  <a:gd name="connsiteY35" fmla="*/ 4763 h 66675"/>
                  <a:gd name="connsiteX36" fmla="*/ 90488 w 123825"/>
                  <a:gd name="connsiteY36" fmla="*/ 0 h 66675"/>
                  <a:gd name="connsiteX37" fmla="*/ 106680 w 123825"/>
                  <a:gd name="connsiteY37" fmla="*/ 5715 h 66675"/>
                  <a:gd name="connsiteX38" fmla="*/ 113348 w 123825"/>
                  <a:gd name="connsiteY38" fmla="*/ 25718 h 66675"/>
                  <a:gd name="connsiteX39" fmla="*/ 113348 w 123825"/>
                  <a:gd name="connsiteY39" fmla="*/ 60007 h 66675"/>
                  <a:gd name="connsiteX40" fmla="*/ 126683 w 123825"/>
                  <a:gd name="connsiteY40" fmla="*/ 60007 h 66675"/>
                  <a:gd name="connsiteX41" fmla="*/ 126683 w 123825"/>
                  <a:gd name="connsiteY41" fmla="*/ 6953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3825" h="66675">
                    <a:moveTo>
                      <a:pt x="126683" y="69532"/>
                    </a:moveTo>
                    <a:lnTo>
                      <a:pt x="94298" y="69532"/>
                    </a:lnTo>
                    <a:lnTo>
                      <a:pt x="94298" y="60960"/>
                    </a:lnTo>
                    <a:lnTo>
                      <a:pt x="103823" y="60960"/>
                    </a:lnTo>
                    <a:lnTo>
                      <a:pt x="103823" y="29528"/>
                    </a:lnTo>
                    <a:cubicBezTo>
                      <a:pt x="103823" y="21907"/>
                      <a:pt x="101918" y="17145"/>
                      <a:pt x="99060" y="14288"/>
                    </a:cubicBezTo>
                    <a:cubicBezTo>
                      <a:pt x="96203" y="11430"/>
                      <a:pt x="93345" y="9525"/>
                      <a:pt x="88583" y="9525"/>
                    </a:cubicBezTo>
                    <a:cubicBezTo>
                      <a:pt x="81915" y="9525"/>
                      <a:pt x="77153" y="11430"/>
                      <a:pt x="74295" y="16193"/>
                    </a:cubicBezTo>
                    <a:cubicBezTo>
                      <a:pt x="70485" y="20955"/>
                      <a:pt x="69533" y="25718"/>
                      <a:pt x="69533" y="29528"/>
                    </a:cubicBezTo>
                    <a:lnTo>
                      <a:pt x="69533" y="60960"/>
                    </a:lnTo>
                    <a:lnTo>
                      <a:pt x="80963" y="60960"/>
                    </a:lnTo>
                    <a:lnTo>
                      <a:pt x="80963" y="69532"/>
                    </a:lnTo>
                    <a:lnTo>
                      <a:pt x="48578" y="69532"/>
                    </a:lnTo>
                    <a:lnTo>
                      <a:pt x="48578" y="60960"/>
                    </a:lnTo>
                    <a:lnTo>
                      <a:pt x="58103" y="60960"/>
                    </a:lnTo>
                    <a:lnTo>
                      <a:pt x="58103" y="29528"/>
                    </a:lnTo>
                    <a:cubicBezTo>
                      <a:pt x="58103" y="21907"/>
                      <a:pt x="57150" y="17145"/>
                      <a:pt x="54293" y="14288"/>
                    </a:cubicBezTo>
                    <a:cubicBezTo>
                      <a:pt x="51435" y="11430"/>
                      <a:pt x="47625" y="9525"/>
                      <a:pt x="43815" y="9525"/>
                    </a:cubicBezTo>
                    <a:cubicBezTo>
                      <a:pt x="37148" y="9525"/>
                      <a:pt x="32385" y="11430"/>
                      <a:pt x="29528" y="16193"/>
                    </a:cubicBezTo>
                    <a:cubicBezTo>
                      <a:pt x="26670" y="20955"/>
                      <a:pt x="24765" y="24765"/>
                      <a:pt x="23813" y="29528"/>
                    </a:cubicBezTo>
                    <a:lnTo>
                      <a:pt x="23813" y="60960"/>
                    </a:lnTo>
                    <a:lnTo>
                      <a:pt x="36195" y="60960"/>
                    </a:lnTo>
                    <a:lnTo>
                      <a:pt x="36195" y="69532"/>
                    </a:lnTo>
                    <a:lnTo>
                      <a:pt x="953" y="69532"/>
                    </a:lnTo>
                    <a:lnTo>
                      <a:pt x="953" y="60960"/>
                    </a:lnTo>
                    <a:lnTo>
                      <a:pt x="12383" y="60960"/>
                    </a:lnTo>
                    <a:lnTo>
                      <a:pt x="12383" y="10478"/>
                    </a:lnTo>
                    <a:lnTo>
                      <a:pt x="0" y="10478"/>
                    </a:lnTo>
                    <a:lnTo>
                      <a:pt x="0" y="1905"/>
                    </a:lnTo>
                    <a:lnTo>
                      <a:pt x="22860" y="1905"/>
                    </a:lnTo>
                    <a:lnTo>
                      <a:pt x="22860" y="14288"/>
                    </a:lnTo>
                    <a:cubicBezTo>
                      <a:pt x="24765" y="10478"/>
                      <a:pt x="27623" y="6668"/>
                      <a:pt x="31433" y="3810"/>
                    </a:cubicBezTo>
                    <a:cubicBezTo>
                      <a:pt x="35243" y="953"/>
                      <a:pt x="40005" y="0"/>
                      <a:pt x="44768" y="0"/>
                    </a:cubicBezTo>
                    <a:cubicBezTo>
                      <a:pt x="50483" y="0"/>
                      <a:pt x="54293" y="953"/>
                      <a:pt x="58103" y="3810"/>
                    </a:cubicBezTo>
                    <a:cubicBezTo>
                      <a:pt x="61913" y="6668"/>
                      <a:pt x="64770" y="10478"/>
                      <a:pt x="65723" y="16193"/>
                    </a:cubicBezTo>
                    <a:cubicBezTo>
                      <a:pt x="67628" y="11430"/>
                      <a:pt x="70485" y="7620"/>
                      <a:pt x="75248" y="4763"/>
                    </a:cubicBezTo>
                    <a:cubicBezTo>
                      <a:pt x="79058" y="1905"/>
                      <a:pt x="83820" y="0"/>
                      <a:pt x="90488" y="0"/>
                    </a:cubicBezTo>
                    <a:cubicBezTo>
                      <a:pt x="97155" y="0"/>
                      <a:pt x="102870" y="1905"/>
                      <a:pt x="106680" y="5715"/>
                    </a:cubicBezTo>
                    <a:cubicBezTo>
                      <a:pt x="111443" y="9525"/>
                      <a:pt x="113348" y="16193"/>
                      <a:pt x="113348" y="25718"/>
                    </a:cubicBezTo>
                    <a:lnTo>
                      <a:pt x="113348" y="60007"/>
                    </a:lnTo>
                    <a:lnTo>
                      <a:pt x="126683" y="60007"/>
                    </a:lnTo>
                    <a:lnTo>
                      <a:pt x="126683" y="69532"/>
                    </a:lnTo>
                    <a:close/>
                  </a:path>
                </a:pathLst>
              </a:custGeom>
              <a:grpFill/>
              <a:ln w="9525" cap="flat">
                <a:noFill/>
                <a:prstDash val="solid"/>
                <a:miter/>
              </a:ln>
            </p:spPr>
            <p:txBody>
              <a:bodyPr rtlCol="0" anchor="ctr"/>
              <a:lstStyle/>
              <a:p>
                <a:endParaRPr lang="en-US"/>
              </a:p>
            </p:txBody>
          </p:sp>
        </p:grpSp>
        <p:sp>
          <p:nvSpPr>
            <p:cNvPr id="109" name="Freeform: Shape 108">
              <a:extLst>
                <a:ext uri="{FF2B5EF4-FFF2-40B4-BE49-F238E27FC236}">
                  <a16:creationId xmlns:a16="http://schemas.microsoft.com/office/drawing/2014/main" id="{E45A7DCE-1C0D-4609-A634-DBBEB1454A6E}"/>
                </a:ext>
              </a:extLst>
            </p:cNvPr>
            <p:cNvSpPr/>
            <p:nvPr/>
          </p:nvSpPr>
          <p:spPr>
            <a:xfrm>
              <a:off x="379563" y="6136631"/>
              <a:ext cx="2343150" cy="9525"/>
            </a:xfrm>
            <a:custGeom>
              <a:avLst/>
              <a:gdLst>
                <a:gd name="connsiteX0" fmla="*/ 0 w 2343150"/>
                <a:gd name="connsiteY0" fmla="*/ 0 h 0"/>
                <a:gd name="connsiteX1" fmla="*/ 2346008 w 2343150"/>
                <a:gd name="connsiteY1" fmla="*/ 0 h 0"/>
              </a:gdLst>
              <a:ahLst/>
              <a:cxnLst>
                <a:cxn ang="0">
                  <a:pos x="connsiteX0" y="connsiteY0"/>
                </a:cxn>
                <a:cxn ang="0">
                  <a:pos x="connsiteX1" y="connsiteY1"/>
                </a:cxn>
              </a:cxnLst>
              <a:rect l="l" t="t" r="r" b="b"/>
              <a:pathLst>
                <a:path w="2343150">
                  <a:moveTo>
                    <a:pt x="0" y="0"/>
                  </a:moveTo>
                  <a:lnTo>
                    <a:pt x="2346008" y="0"/>
                  </a:lnTo>
                </a:path>
              </a:pathLst>
            </a:custGeom>
            <a:ln w="9525" cap="flat">
              <a:solidFill>
                <a:srgbClr val="181C19">
                  <a:alpha val="80000"/>
                </a:srgbClr>
              </a:solid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168B291-5C68-4234-9163-F6C1D747A2D8}"/>
                </a:ext>
              </a:extLst>
            </p:cNvPr>
            <p:cNvSpPr/>
            <p:nvPr/>
          </p:nvSpPr>
          <p:spPr>
            <a:xfrm>
              <a:off x="379563" y="6512868"/>
              <a:ext cx="2343150" cy="9525"/>
            </a:xfrm>
            <a:custGeom>
              <a:avLst/>
              <a:gdLst>
                <a:gd name="connsiteX0" fmla="*/ 0 w 2343150"/>
                <a:gd name="connsiteY0" fmla="*/ 0 h 0"/>
                <a:gd name="connsiteX1" fmla="*/ 2346008 w 2343150"/>
                <a:gd name="connsiteY1" fmla="*/ 0 h 0"/>
              </a:gdLst>
              <a:ahLst/>
              <a:cxnLst>
                <a:cxn ang="0">
                  <a:pos x="connsiteX0" y="connsiteY0"/>
                </a:cxn>
                <a:cxn ang="0">
                  <a:pos x="connsiteX1" y="connsiteY1"/>
                </a:cxn>
              </a:cxnLst>
              <a:rect l="l" t="t" r="r" b="b"/>
              <a:pathLst>
                <a:path w="2343150">
                  <a:moveTo>
                    <a:pt x="0" y="0"/>
                  </a:moveTo>
                  <a:lnTo>
                    <a:pt x="2346008" y="0"/>
                  </a:lnTo>
                </a:path>
              </a:pathLst>
            </a:custGeom>
            <a:ln w="9525" cap="flat">
              <a:solidFill>
                <a:srgbClr val="181C19">
                  <a:alpha val="80000"/>
                </a:srgbClr>
              </a:solidFill>
              <a:prstDash val="solid"/>
              <a:miter/>
            </a:ln>
          </p:spPr>
          <p:txBody>
            <a:bodyPr rtlCol="0" anchor="ctr"/>
            <a:lstStyle/>
            <a:p>
              <a:endParaRPr lang="en-US"/>
            </a:p>
          </p:txBody>
        </p:sp>
        <p:sp>
          <p:nvSpPr>
            <p:cNvPr id="111" name="Graphic 94">
              <a:hlinkClick r:id="rId2"/>
              <a:extLst>
                <a:ext uri="{FF2B5EF4-FFF2-40B4-BE49-F238E27FC236}">
                  <a16:creationId xmlns:a16="http://schemas.microsoft.com/office/drawing/2014/main" id="{77D80AA8-1642-4598-889B-DB20B6314320}"/>
                </a:ext>
              </a:extLst>
            </p:cNvPr>
            <p:cNvSpPr/>
            <p:nvPr/>
          </p:nvSpPr>
          <p:spPr>
            <a:xfrm>
              <a:off x="1673146" y="6211516"/>
              <a:ext cx="228428" cy="228428"/>
            </a:xfrm>
            <a:custGeom>
              <a:avLst/>
              <a:gdLst>
                <a:gd name="connsiteX0" fmla="*/ 229013 w 228427"/>
                <a:gd name="connsiteY0" fmla="*/ 87958 h 228427"/>
                <a:gd name="connsiteX1" fmla="*/ 135517 w 228427"/>
                <a:gd name="connsiteY1" fmla="*/ 1899 h 228427"/>
                <a:gd name="connsiteX2" fmla="*/ 1648 w 228427"/>
                <a:gd name="connsiteY2" fmla="*/ 96458 h 228427"/>
                <a:gd name="connsiteX3" fmla="*/ 88238 w 228427"/>
                <a:gd name="connsiteY3" fmla="*/ 229265 h 228427"/>
                <a:gd name="connsiteX4" fmla="*/ 105237 w 228427"/>
                <a:gd name="connsiteY4" fmla="*/ 232452 h 228427"/>
                <a:gd name="connsiteX5" fmla="*/ 128080 w 228427"/>
                <a:gd name="connsiteY5" fmla="*/ 232452 h 228427"/>
                <a:gd name="connsiteX6" fmla="*/ 143485 w 228427"/>
                <a:gd name="connsiteY6" fmla="*/ 229796 h 228427"/>
                <a:gd name="connsiteX7" fmla="*/ 231138 w 228427"/>
                <a:gd name="connsiteY7" fmla="*/ 138425 h 228427"/>
                <a:gd name="connsiteX8" fmla="*/ 232732 w 228427"/>
                <a:gd name="connsiteY8" fmla="*/ 128331 h 228427"/>
                <a:gd name="connsiteX9" fmla="*/ 232732 w 228427"/>
                <a:gd name="connsiteY9" fmla="*/ 105489 h 228427"/>
                <a:gd name="connsiteX10" fmla="*/ 229013 w 228427"/>
                <a:gd name="connsiteY10" fmla="*/ 87958 h 228427"/>
                <a:gd name="connsiteX11" fmla="*/ 80801 w 228427"/>
                <a:gd name="connsiteY11" fmla="*/ 174017 h 228427"/>
                <a:gd name="connsiteX12" fmla="*/ 52646 w 228427"/>
                <a:gd name="connsiteY12" fmla="*/ 174017 h 228427"/>
                <a:gd name="connsiteX13" fmla="*/ 52646 w 228427"/>
                <a:gd name="connsiteY13" fmla="*/ 90083 h 228427"/>
                <a:gd name="connsiteX14" fmla="*/ 80269 w 228427"/>
                <a:gd name="connsiteY14" fmla="*/ 90083 h 228427"/>
                <a:gd name="connsiteX15" fmla="*/ 80269 w 228427"/>
                <a:gd name="connsiteY15" fmla="*/ 174017 h 228427"/>
                <a:gd name="connsiteX16" fmla="*/ 66458 w 228427"/>
                <a:gd name="connsiteY16" fmla="*/ 74146 h 228427"/>
                <a:gd name="connsiteX17" fmla="*/ 49458 w 228427"/>
                <a:gd name="connsiteY17" fmla="*/ 57678 h 228427"/>
                <a:gd name="connsiteX18" fmla="*/ 66458 w 228427"/>
                <a:gd name="connsiteY18" fmla="*/ 40679 h 228427"/>
                <a:gd name="connsiteX19" fmla="*/ 83457 w 228427"/>
                <a:gd name="connsiteY19" fmla="*/ 57678 h 228427"/>
                <a:gd name="connsiteX20" fmla="*/ 66458 w 228427"/>
                <a:gd name="connsiteY20" fmla="*/ 74146 h 228427"/>
                <a:gd name="connsiteX21" fmla="*/ 183328 w 228427"/>
                <a:gd name="connsiteY21" fmla="*/ 174017 h 228427"/>
                <a:gd name="connsiteX22" fmla="*/ 155172 w 228427"/>
                <a:gd name="connsiteY22" fmla="*/ 174017 h 228427"/>
                <a:gd name="connsiteX23" fmla="*/ 155172 w 228427"/>
                <a:gd name="connsiteY23" fmla="*/ 125675 h 228427"/>
                <a:gd name="connsiteX24" fmla="*/ 145079 w 228427"/>
                <a:gd name="connsiteY24" fmla="*/ 111332 h 228427"/>
                <a:gd name="connsiteX25" fmla="*/ 127549 w 228427"/>
                <a:gd name="connsiteY25" fmla="*/ 123019 h 228427"/>
                <a:gd name="connsiteX26" fmla="*/ 127549 w 228427"/>
                <a:gd name="connsiteY26" fmla="*/ 126738 h 228427"/>
                <a:gd name="connsiteX27" fmla="*/ 127549 w 228427"/>
                <a:gd name="connsiteY27" fmla="*/ 174017 h 228427"/>
                <a:gd name="connsiteX28" fmla="*/ 99925 w 228427"/>
                <a:gd name="connsiteY28" fmla="*/ 174017 h 228427"/>
                <a:gd name="connsiteX29" fmla="*/ 99925 w 228427"/>
                <a:gd name="connsiteY29" fmla="*/ 90083 h 228427"/>
                <a:gd name="connsiteX30" fmla="*/ 127549 w 228427"/>
                <a:gd name="connsiteY30" fmla="*/ 90083 h 228427"/>
                <a:gd name="connsiteX31" fmla="*/ 127549 w 228427"/>
                <a:gd name="connsiteY31" fmla="*/ 100176 h 228427"/>
                <a:gd name="connsiteX32" fmla="*/ 135517 w 228427"/>
                <a:gd name="connsiteY32" fmla="*/ 93270 h 228427"/>
                <a:gd name="connsiteX33" fmla="*/ 172172 w 228427"/>
                <a:gd name="connsiteY33" fmla="*/ 95927 h 228427"/>
                <a:gd name="connsiteX34" fmla="*/ 183859 w 228427"/>
                <a:gd name="connsiteY34" fmla="*/ 120894 h 228427"/>
                <a:gd name="connsiteX35" fmla="*/ 183859 w 228427"/>
                <a:gd name="connsiteY35" fmla="*/ 172423 h 228427"/>
                <a:gd name="connsiteX36" fmla="*/ 183328 w 228427"/>
                <a:gd name="connsiteY36" fmla="*/ 174017 h 22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8427" h="228427">
                  <a:moveTo>
                    <a:pt x="229013" y="87958"/>
                  </a:moveTo>
                  <a:cubicBezTo>
                    <a:pt x="215201" y="40148"/>
                    <a:pt x="184390" y="10930"/>
                    <a:pt x="135517" y="1899"/>
                  </a:cubicBezTo>
                  <a:cubicBezTo>
                    <a:pt x="72832" y="-9788"/>
                    <a:pt x="12272" y="33773"/>
                    <a:pt x="1648" y="96458"/>
                  </a:cubicBezTo>
                  <a:cubicBezTo>
                    <a:pt x="-8446" y="157549"/>
                    <a:pt x="28740" y="214390"/>
                    <a:pt x="88238" y="229265"/>
                  </a:cubicBezTo>
                  <a:cubicBezTo>
                    <a:pt x="93550" y="230858"/>
                    <a:pt x="99394" y="231389"/>
                    <a:pt x="105237" y="232452"/>
                  </a:cubicBezTo>
                  <a:lnTo>
                    <a:pt x="128080" y="232452"/>
                  </a:lnTo>
                  <a:cubicBezTo>
                    <a:pt x="133392" y="231389"/>
                    <a:pt x="138173" y="230858"/>
                    <a:pt x="143485" y="229796"/>
                  </a:cubicBezTo>
                  <a:cubicBezTo>
                    <a:pt x="187577" y="220234"/>
                    <a:pt x="223170" y="182517"/>
                    <a:pt x="231138" y="138425"/>
                  </a:cubicBezTo>
                  <a:cubicBezTo>
                    <a:pt x="231669" y="135237"/>
                    <a:pt x="232200" y="131519"/>
                    <a:pt x="232732" y="128331"/>
                  </a:cubicBezTo>
                  <a:lnTo>
                    <a:pt x="232732" y="105489"/>
                  </a:lnTo>
                  <a:cubicBezTo>
                    <a:pt x="231138" y="99114"/>
                    <a:pt x="230607" y="93270"/>
                    <a:pt x="229013" y="87958"/>
                  </a:cubicBezTo>
                  <a:close/>
                  <a:moveTo>
                    <a:pt x="80801" y="174017"/>
                  </a:moveTo>
                  <a:lnTo>
                    <a:pt x="52646" y="174017"/>
                  </a:lnTo>
                  <a:lnTo>
                    <a:pt x="52646" y="90083"/>
                  </a:lnTo>
                  <a:lnTo>
                    <a:pt x="80269" y="90083"/>
                  </a:lnTo>
                  <a:lnTo>
                    <a:pt x="80269" y="174017"/>
                  </a:lnTo>
                  <a:close/>
                  <a:moveTo>
                    <a:pt x="66458" y="74146"/>
                  </a:moveTo>
                  <a:cubicBezTo>
                    <a:pt x="57427" y="74146"/>
                    <a:pt x="49989" y="66709"/>
                    <a:pt x="49458" y="57678"/>
                  </a:cubicBezTo>
                  <a:cubicBezTo>
                    <a:pt x="49458" y="48647"/>
                    <a:pt x="56895" y="40679"/>
                    <a:pt x="66458" y="40679"/>
                  </a:cubicBezTo>
                  <a:cubicBezTo>
                    <a:pt x="75488" y="40679"/>
                    <a:pt x="83457" y="48116"/>
                    <a:pt x="83457" y="57678"/>
                  </a:cubicBezTo>
                  <a:cubicBezTo>
                    <a:pt x="83457" y="66709"/>
                    <a:pt x="76020" y="74146"/>
                    <a:pt x="66458" y="74146"/>
                  </a:cubicBezTo>
                  <a:close/>
                  <a:moveTo>
                    <a:pt x="183328" y="174017"/>
                  </a:moveTo>
                  <a:lnTo>
                    <a:pt x="155172" y="174017"/>
                  </a:lnTo>
                  <a:lnTo>
                    <a:pt x="155172" y="125675"/>
                  </a:lnTo>
                  <a:cubicBezTo>
                    <a:pt x="155172" y="118238"/>
                    <a:pt x="151454" y="113457"/>
                    <a:pt x="145079" y="111332"/>
                  </a:cubicBezTo>
                  <a:cubicBezTo>
                    <a:pt x="137111" y="108676"/>
                    <a:pt x="128080" y="115051"/>
                    <a:pt x="127549" y="123019"/>
                  </a:cubicBezTo>
                  <a:cubicBezTo>
                    <a:pt x="127549" y="124082"/>
                    <a:pt x="127549" y="125675"/>
                    <a:pt x="127549" y="126738"/>
                  </a:cubicBezTo>
                  <a:lnTo>
                    <a:pt x="127549" y="174017"/>
                  </a:lnTo>
                  <a:lnTo>
                    <a:pt x="99925" y="174017"/>
                  </a:lnTo>
                  <a:lnTo>
                    <a:pt x="99925" y="90083"/>
                  </a:lnTo>
                  <a:lnTo>
                    <a:pt x="127549" y="90083"/>
                  </a:lnTo>
                  <a:lnTo>
                    <a:pt x="127549" y="100176"/>
                  </a:lnTo>
                  <a:cubicBezTo>
                    <a:pt x="130205" y="98051"/>
                    <a:pt x="132330" y="95395"/>
                    <a:pt x="135517" y="93270"/>
                  </a:cubicBezTo>
                  <a:cubicBezTo>
                    <a:pt x="147735" y="84771"/>
                    <a:pt x="162078" y="87427"/>
                    <a:pt x="172172" y="95927"/>
                  </a:cubicBezTo>
                  <a:cubicBezTo>
                    <a:pt x="179609" y="102301"/>
                    <a:pt x="183859" y="110801"/>
                    <a:pt x="183859" y="120894"/>
                  </a:cubicBezTo>
                  <a:cubicBezTo>
                    <a:pt x="183859" y="137894"/>
                    <a:pt x="183859" y="155424"/>
                    <a:pt x="183859" y="172423"/>
                  </a:cubicBezTo>
                  <a:cubicBezTo>
                    <a:pt x="183328" y="172954"/>
                    <a:pt x="183328" y="173486"/>
                    <a:pt x="183328" y="174017"/>
                  </a:cubicBezTo>
                  <a:close/>
                </a:path>
              </a:pathLst>
            </a:custGeom>
            <a:solidFill>
              <a:srgbClr val="181C19">
                <a:alpha val="80000"/>
              </a:srgbClr>
            </a:solidFill>
            <a:ln w="5195" cap="flat">
              <a:noFill/>
              <a:prstDash val="solid"/>
              <a:miter/>
            </a:ln>
          </p:spPr>
          <p:txBody>
            <a:bodyPr rtlCol="0" anchor="ctr"/>
            <a:lstStyle/>
            <a:p>
              <a:endParaRPr lang="en-US"/>
            </a:p>
          </p:txBody>
        </p:sp>
        <p:sp>
          <p:nvSpPr>
            <p:cNvPr id="112" name="Graphic 95">
              <a:hlinkClick r:id="rId3"/>
              <a:extLst>
                <a:ext uri="{FF2B5EF4-FFF2-40B4-BE49-F238E27FC236}">
                  <a16:creationId xmlns:a16="http://schemas.microsoft.com/office/drawing/2014/main" id="{B79E05DB-C07D-44ED-8C1D-2B042C9286A8}"/>
                </a:ext>
              </a:extLst>
            </p:cNvPr>
            <p:cNvSpPr/>
            <p:nvPr/>
          </p:nvSpPr>
          <p:spPr>
            <a:xfrm>
              <a:off x="2067642" y="6211274"/>
              <a:ext cx="239053" cy="239053"/>
            </a:xfrm>
            <a:custGeom>
              <a:avLst/>
              <a:gdLst>
                <a:gd name="connsiteX0" fmla="*/ 122183 w 239053"/>
                <a:gd name="connsiteY0" fmla="*/ 16 h 239053"/>
                <a:gd name="connsiteX1" fmla="*/ 0 w 239053"/>
                <a:gd name="connsiteY1" fmla="*/ 119542 h 239053"/>
                <a:gd name="connsiteX2" fmla="*/ 119527 w 239053"/>
                <a:gd name="connsiteY2" fmla="*/ 239600 h 239053"/>
                <a:gd name="connsiteX3" fmla="*/ 239584 w 239053"/>
                <a:gd name="connsiteY3" fmla="*/ 122198 h 239053"/>
                <a:gd name="connsiteX4" fmla="*/ 122183 w 239053"/>
                <a:gd name="connsiteY4" fmla="*/ 16 h 239053"/>
                <a:gd name="connsiteX5" fmla="*/ 159369 w 239053"/>
                <a:gd name="connsiteY5" fmla="*/ 110511 h 239053"/>
                <a:gd name="connsiteX6" fmla="*/ 158306 w 239053"/>
                <a:gd name="connsiteY6" fmla="*/ 116886 h 239053"/>
                <a:gd name="connsiteX7" fmla="*/ 155119 w 239053"/>
                <a:gd name="connsiteY7" fmla="*/ 120073 h 239053"/>
                <a:gd name="connsiteX8" fmla="*/ 135995 w 239053"/>
                <a:gd name="connsiteY8" fmla="*/ 120073 h 239053"/>
                <a:gd name="connsiteX9" fmla="*/ 132807 w 239053"/>
                <a:gd name="connsiteY9" fmla="*/ 120073 h 239053"/>
                <a:gd name="connsiteX10" fmla="*/ 132807 w 239053"/>
                <a:gd name="connsiteY10" fmla="*/ 209851 h 239053"/>
                <a:gd name="connsiteX11" fmla="*/ 96152 w 239053"/>
                <a:gd name="connsiteY11" fmla="*/ 209851 h 239053"/>
                <a:gd name="connsiteX12" fmla="*/ 96152 w 239053"/>
                <a:gd name="connsiteY12" fmla="*/ 119542 h 239053"/>
                <a:gd name="connsiteX13" fmla="*/ 78091 w 239053"/>
                <a:gd name="connsiteY13" fmla="*/ 119542 h 239053"/>
                <a:gd name="connsiteX14" fmla="*/ 78091 w 239053"/>
                <a:gd name="connsiteY14" fmla="*/ 89793 h 239053"/>
                <a:gd name="connsiteX15" fmla="*/ 96152 w 239053"/>
                <a:gd name="connsiteY15" fmla="*/ 89793 h 239053"/>
                <a:gd name="connsiteX16" fmla="*/ 96152 w 239053"/>
                <a:gd name="connsiteY16" fmla="*/ 83950 h 239053"/>
                <a:gd name="connsiteX17" fmla="*/ 96684 w 239053"/>
                <a:gd name="connsiteY17" fmla="*/ 57388 h 239053"/>
                <a:gd name="connsiteX18" fmla="*/ 122714 w 239053"/>
                <a:gd name="connsiteY18" fmla="*/ 30827 h 239053"/>
                <a:gd name="connsiteX19" fmla="*/ 147150 w 239053"/>
                <a:gd name="connsiteY19" fmla="*/ 29764 h 239053"/>
                <a:gd name="connsiteX20" fmla="*/ 160962 w 239053"/>
                <a:gd name="connsiteY20" fmla="*/ 29764 h 239053"/>
                <a:gd name="connsiteX21" fmla="*/ 160962 w 239053"/>
                <a:gd name="connsiteY21" fmla="*/ 61107 h 239053"/>
                <a:gd name="connsiteX22" fmla="*/ 143963 w 239053"/>
                <a:gd name="connsiteY22" fmla="*/ 61107 h 239053"/>
                <a:gd name="connsiteX23" fmla="*/ 140244 w 239053"/>
                <a:gd name="connsiteY23" fmla="*/ 61107 h 239053"/>
                <a:gd name="connsiteX24" fmla="*/ 133338 w 239053"/>
                <a:gd name="connsiteY24" fmla="*/ 68013 h 239053"/>
                <a:gd name="connsiteX25" fmla="*/ 133338 w 239053"/>
                <a:gd name="connsiteY25" fmla="*/ 89262 h 239053"/>
                <a:gd name="connsiteX26" fmla="*/ 161494 w 239053"/>
                <a:gd name="connsiteY26" fmla="*/ 89262 h 239053"/>
                <a:gd name="connsiteX27" fmla="*/ 159369 w 239053"/>
                <a:gd name="connsiteY27" fmla="*/ 110511 h 23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9053" h="239053">
                  <a:moveTo>
                    <a:pt x="122183" y="16"/>
                  </a:moveTo>
                  <a:cubicBezTo>
                    <a:pt x="54717" y="-1047"/>
                    <a:pt x="0" y="52607"/>
                    <a:pt x="0" y="119542"/>
                  </a:cubicBezTo>
                  <a:cubicBezTo>
                    <a:pt x="0" y="185946"/>
                    <a:pt x="53654" y="239600"/>
                    <a:pt x="119527" y="239600"/>
                  </a:cubicBezTo>
                  <a:cubicBezTo>
                    <a:pt x="185399" y="239600"/>
                    <a:pt x="237991" y="187008"/>
                    <a:pt x="239584" y="122198"/>
                  </a:cubicBezTo>
                  <a:cubicBezTo>
                    <a:pt x="241178" y="54732"/>
                    <a:pt x="186993" y="1078"/>
                    <a:pt x="122183" y="16"/>
                  </a:cubicBezTo>
                  <a:close/>
                  <a:moveTo>
                    <a:pt x="159369" y="110511"/>
                  </a:moveTo>
                  <a:cubicBezTo>
                    <a:pt x="159369" y="112636"/>
                    <a:pt x="158306" y="114761"/>
                    <a:pt x="158306" y="116886"/>
                  </a:cubicBezTo>
                  <a:cubicBezTo>
                    <a:pt x="158306" y="119542"/>
                    <a:pt x="157244" y="120073"/>
                    <a:pt x="155119" y="120073"/>
                  </a:cubicBezTo>
                  <a:cubicBezTo>
                    <a:pt x="148744" y="120073"/>
                    <a:pt x="142369" y="120073"/>
                    <a:pt x="135995" y="120073"/>
                  </a:cubicBezTo>
                  <a:lnTo>
                    <a:pt x="132807" y="120073"/>
                  </a:lnTo>
                  <a:lnTo>
                    <a:pt x="132807" y="209851"/>
                  </a:lnTo>
                  <a:lnTo>
                    <a:pt x="96152" y="209851"/>
                  </a:lnTo>
                  <a:lnTo>
                    <a:pt x="96152" y="119542"/>
                  </a:lnTo>
                  <a:lnTo>
                    <a:pt x="78091" y="119542"/>
                  </a:lnTo>
                  <a:lnTo>
                    <a:pt x="78091" y="89793"/>
                  </a:lnTo>
                  <a:lnTo>
                    <a:pt x="96152" y="89793"/>
                  </a:lnTo>
                  <a:cubicBezTo>
                    <a:pt x="96152" y="87668"/>
                    <a:pt x="96152" y="86075"/>
                    <a:pt x="96152" y="83950"/>
                  </a:cubicBezTo>
                  <a:cubicBezTo>
                    <a:pt x="96152" y="74919"/>
                    <a:pt x="95621" y="66419"/>
                    <a:pt x="96684" y="57388"/>
                  </a:cubicBezTo>
                  <a:cubicBezTo>
                    <a:pt x="98277" y="42514"/>
                    <a:pt x="107839" y="32952"/>
                    <a:pt x="122714" y="30827"/>
                  </a:cubicBezTo>
                  <a:cubicBezTo>
                    <a:pt x="130682" y="29764"/>
                    <a:pt x="139182" y="29764"/>
                    <a:pt x="147150" y="29764"/>
                  </a:cubicBezTo>
                  <a:cubicBezTo>
                    <a:pt x="151400" y="29764"/>
                    <a:pt x="156181" y="29764"/>
                    <a:pt x="160962" y="29764"/>
                  </a:cubicBezTo>
                  <a:lnTo>
                    <a:pt x="160962" y="61107"/>
                  </a:lnTo>
                  <a:lnTo>
                    <a:pt x="143963" y="61107"/>
                  </a:lnTo>
                  <a:cubicBezTo>
                    <a:pt x="142901" y="61107"/>
                    <a:pt x="141307" y="61107"/>
                    <a:pt x="140244" y="61107"/>
                  </a:cubicBezTo>
                  <a:cubicBezTo>
                    <a:pt x="137057" y="61638"/>
                    <a:pt x="133338" y="64825"/>
                    <a:pt x="133338" y="68013"/>
                  </a:cubicBezTo>
                  <a:cubicBezTo>
                    <a:pt x="133338" y="74919"/>
                    <a:pt x="133338" y="81825"/>
                    <a:pt x="133338" y="89262"/>
                  </a:cubicBezTo>
                  <a:lnTo>
                    <a:pt x="161494" y="89262"/>
                  </a:lnTo>
                  <a:cubicBezTo>
                    <a:pt x="160962" y="96699"/>
                    <a:pt x="159900" y="103605"/>
                    <a:pt x="159369" y="110511"/>
                  </a:cubicBezTo>
                  <a:close/>
                </a:path>
              </a:pathLst>
            </a:custGeom>
            <a:solidFill>
              <a:srgbClr val="181C19">
                <a:alpha val="80000"/>
              </a:srgbClr>
            </a:solidFill>
            <a:ln w="5292" cap="flat">
              <a:noFill/>
              <a:prstDash val="solid"/>
              <a:miter/>
            </a:ln>
          </p:spPr>
          <p:txBody>
            <a:bodyPr rtlCol="0" anchor="ctr"/>
            <a:lstStyle/>
            <a:p>
              <a:endParaRPr lang="en-US"/>
            </a:p>
          </p:txBody>
        </p:sp>
        <p:grpSp>
          <p:nvGrpSpPr>
            <p:cNvPr id="113" name="Graphic 96">
              <a:extLst>
                <a:ext uri="{FF2B5EF4-FFF2-40B4-BE49-F238E27FC236}">
                  <a16:creationId xmlns:a16="http://schemas.microsoft.com/office/drawing/2014/main" id="{3C033F65-CDA7-4F40-B29B-EFA82787127E}"/>
                </a:ext>
              </a:extLst>
            </p:cNvPr>
            <p:cNvGrpSpPr/>
            <p:nvPr/>
          </p:nvGrpSpPr>
          <p:grpSpPr>
            <a:xfrm>
              <a:off x="2467397" y="6211290"/>
              <a:ext cx="239053" cy="239053"/>
              <a:chOff x="2467397" y="6211290"/>
              <a:chExt cx="239053" cy="239053"/>
            </a:xfrm>
            <a:solidFill>
              <a:srgbClr val="181C19">
                <a:alpha val="50000"/>
              </a:srgbClr>
            </a:solidFill>
          </p:grpSpPr>
          <p:sp>
            <p:nvSpPr>
              <p:cNvPr id="114" name="Freeform: Shape 113">
                <a:extLst>
                  <a:ext uri="{FF2B5EF4-FFF2-40B4-BE49-F238E27FC236}">
                    <a16:creationId xmlns:a16="http://schemas.microsoft.com/office/drawing/2014/main" id="{B70D6D3C-C075-4A49-A207-099BF4F18F83}"/>
                  </a:ext>
                </a:extLst>
              </p:cNvPr>
              <p:cNvSpPr/>
              <p:nvPr/>
            </p:nvSpPr>
            <p:spPr>
              <a:xfrm>
                <a:off x="2467397" y="6211290"/>
                <a:ext cx="233856" cy="233856"/>
              </a:xfrm>
              <a:custGeom>
                <a:avLst/>
                <a:gdLst>
                  <a:gd name="connsiteX0" fmla="*/ 119007 w 233856"/>
                  <a:gd name="connsiteY0" fmla="*/ 0 h 233856"/>
                  <a:gd name="connsiteX1" fmla="*/ 0 w 233856"/>
                  <a:gd name="connsiteY1" fmla="*/ 117967 h 233856"/>
                  <a:gd name="connsiteX2" fmla="*/ 118487 w 233856"/>
                  <a:gd name="connsiteY2" fmla="*/ 236974 h 233856"/>
                  <a:gd name="connsiteX3" fmla="*/ 236974 w 233856"/>
                  <a:gd name="connsiteY3" fmla="*/ 119007 h 233856"/>
                  <a:gd name="connsiteX4" fmla="*/ 119007 w 233856"/>
                  <a:gd name="connsiteY4" fmla="*/ 0 h 233856"/>
                  <a:gd name="connsiteX5" fmla="*/ 175132 w 233856"/>
                  <a:gd name="connsiteY5" fmla="*/ 137715 h 233856"/>
                  <a:gd name="connsiteX6" fmla="*/ 172534 w 233856"/>
                  <a:gd name="connsiteY6" fmla="*/ 148629 h 233856"/>
                  <a:gd name="connsiteX7" fmla="*/ 160062 w 233856"/>
                  <a:gd name="connsiteY7" fmla="*/ 157463 h 233856"/>
                  <a:gd name="connsiteX8" fmla="*/ 109653 w 233856"/>
                  <a:gd name="connsiteY8" fmla="*/ 159022 h 233856"/>
                  <a:gd name="connsiteX9" fmla="*/ 79511 w 233856"/>
                  <a:gd name="connsiteY9" fmla="*/ 157983 h 233856"/>
                  <a:gd name="connsiteX10" fmla="*/ 74314 w 233856"/>
                  <a:gd name="connsiteY10" fmla="*/ 157463 h 233856"/>
                  <a:gd name="connsiteX11" fmla="*/ 63921 w 233856"/>
                  <a:gd name="connsiteY11" fmla="*/ 148109 h 233856"/>
                  <a:gd name="connsiteX12" fmla="*/ 61842 w 233856"/>
                  <a:gd name="connsiteY12" fmla="*/ 132519 h 233856"/>
                  <a:gd name="connsiteX13" fmla="*/ 62362 w 233856"/>
                  <a:gd name="connsiteY13" fmla="*/ 101338 h 233856"/>
                  <a:gd name="connsiteX14" fmla="*/ 63401 w 233856"/>
                  <a:gd name="connsiteY14" fmla="*/ 92503 h 233856"/>
                  <a:gd name="connsiteX15" fmla="*/ 78472 w 233856"/>
                  <a:gd name="connsiteY15" fmla="*/ 80031 h 233856"/>
                  <a:gd name="connsiteX16" fmla="*/ 116928 w 233856"/>
                  <a:gd name="connsiteY16" fmla="*/ 78472 h 233856"/>
                  <a:gd name="connsiteX17" fmla="*/ 154345 w 233856"/>
                  <a:gd name="connsiteY17" fmla="*/ 79511 h 233856"/>
                  <a:gd name="connsiteX18" fmla="*/ 161101 w 233856"/>
                  <a:gd name="connsiteY18" fmla="*/ 80031 h 233856"/>
                  <a:gd name="connsiteX19" fmla="*/ 173054 w 233856"/>
                  <a:gd name="connsiteY19" fmla="*/ 89905 h 233856"/>
                  <a:gd name="connsiteX20" fmla="*/ 175652 w 233856"/>
                  <a:gd name="connsiteY20" fmla="*/ 102897 h 233856"/>
                  <a:gd name="connsiteX21" fmla="*/ 175132 w 233856"/>
                  <a:gd name="connsiteY21" fmla="*/ 137715 h 233856"/>
                  <a:gd name="connsiteX22" fmla="*/ 107054 w 233856"/>
                  <a:gd name="connsiteY22" fmla="*/ 133038 h 233856"/>
                  <a:gd name="connsiteX23" fmla="*/ 137715 w 233856"/>
                  <a:gd name="connsiteY23" fmla="*/ 117448 h 233856"/>
                  <a:gd name="connsiteX24" fmla="*/ 107054 w 233856"/>
                  <a:gd name="connsiteY24" fmla="*/ 101338 h 233856"/>
                  <a:gd name="connsiteX25" fmla="*/ 107054 w 233856"/>
                  <a:gd name="connsiteY25" fmla="*/ 133038 h 2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3856" h="233856">
                    <a:moveTo>
                      <a:pt x="119007" y="0"/>
                    </a:moveTo>
                    <a:cubicBezTo>
                      <a:pt x="53527" y="0"/>
                      <a:pt x="0" y="53007"/>
                      <a:pt x="0" y="117967"/>
                    </a:cubicBezTo>
                    <a:cubicBezTo>
                      <a:pt x="0" y="183447"/>
                      <a:pt x="53007" y="236974"/>
                      <a:pt x="118487" y="236974"/>
                    </a:cubicBezTo>
                    <a:cubicBezTo>
                      <a:pt x="183967" y="236974"/>
                      <a:pt x="236974" y="183967"/>
                      <a:pt x="236974" y="119007"/>
                    </a:cubicBezTo>
                    <a:cubicBezTo>
                      <a:pt x="236974" y="53527"/>
                      <a:pt x="183967" y="0"/>
                      <a:pt x="119007" y="0"/>
                    </a:cubicBezTo>
                    <a:close/>
                    <a:moveTo>
                      <a:pt x="175132" y="137715"/>
                    </a:moveTo>
                    <a:cubicBezTo>
                      <a:pt x="174613" y="141353"/>
                      <a:pt x="174093" y="144991"/>
                      <a:pt x="172534" y="148629"/>
                    </a:cubicBezTo>
                    <a:cubicBezTo>
                      <a:pt x="170455" y="154345"/>
                      <a:pt x="165778" y="156944"/>
                      <a:pt x="160062" y="157463"/>
                    </a:cubicBezTo>
                    <a:cubicBezTo>
                      <a:pt x="143432" y="159022"/>
                      <a:pt x="126282" y="159022"/>
                      <a:pt x="109653" y="159022"/>
                    </a:cubicBezTo>
                    <a:cubicBezTo>
                      <a:pt x="99779" y="159022"/>
                      <a:pt x="89905" y="158503"/>
                      <a:pt x="79511" y="157983"/>
                    </a:cubicBezTo>
                    <a:cubicBezTo>
                      <a:pt x="77952" y="157983"/>
                      <a:pt x="75873" y="157463"/>
                      <a:pt x="74314" y="157463"/>
                    </a:cubicBezTo>
                    <a:cubicBezTo>
                      <a:pt x="69118" y="156424"/>
                      <a:pt x="65480" y="153306"/>
                      <a:pt x="63921" y="148109"/>
                    </a:cubicBezTo>
                    <a:cubicBezTo>
                      <a:pt x="62362" y="142912"/>
                      <a:pt x="61842" y="137715"/>
                      <a:pt x="61842" y="132519"/>
                    </a:cubicBezTo>
                    <a:cubicBezTo>
                      <a:pt x="61322" y="122125"/>
                      <a:pt x="61322" y="111731"/>
                      <a:pt x="62362" y="101338"/>
                    </a:cubicBezTo>
                    <a:cubicBezTo>
                      <a:pt x="62881" y="98220"/>
                      <a:pt x="62881" y="95621"/>
                      <a:pt x="63401" y="92503"/>
                    </a:cubicBezTo>
                    <a:cubicBezTo>
                      <a:pt x="65480" y="84188"/>
                      <a:pt x="70157" y="80031"/>
                      <a:pt x="78472" y="80031"/>
                    </a:cubicBezTo>
                    <a:cubicBezTo>
                      <a:pt x="91983" y="79511"/>
                      <a:pt x="105495" y="78991"/>
                      <a:pt x="116928" y="78472"/>
                    </a:cubicBezTo>
                    <a:cubicBezTo>
                      <a:pt x="130440" y="78991"/>
                      <a:pt x="142392" y="78991"/>
                      <a:pt x="154345" y="79511"/>
                    </a:cubicBezTo>
                    <a:cubicBezTo>
                      <a:pt x="156424" y="79511"/>
                      <a:pt x="159022" y="80031"/>
                      <a:pt x="161101" y="80031"/>
                    </a:cubicBezTo>
                    <a:cubicBezTo>
                      <a:pt x="166817" y="81070"/>
                      <a:pt x="171495" y="83669"/>
                      <a:pt x="173054" y="89905"/>
                    </a:cubicBezTo>
                    <a:cubicBezTo>
                      <a:pt x="174093" y="94062"/>
                      <a:pt x="175132" y="98739"/>
                      <a:pt x="175652" y="102897"/>
                    </a:cubicBezTo>
                    <a:cubicBezTo>
                      <a:pt x="176172" y="114330"/>
                      <a:pt x="176172" y="125763"/>
                      <a:pt x="175132" y="137715"/>
                    </a:cubicBezTo>
                    <a:close/>
                    <a:moveTo>
                      <a:pt x="107054" y="133038"/>
                    </a:moveTo>
                    <a:cubicBezTo>
                      <a:pt x="117448" y="127841"/>
                      <a:pt x="127322" y="122645"/>
                      <a:pt x="137715" y="117448"/>
                    </a:cubicBezTo>
                    <a:cubicBezTo>
                      <a:pt x="127322" y="112251"/>
                      <a:pt x="117448" y="106534"/>
                      <a:pt x="107054" y="101338"/>
                    </a:cubicBezTo>
                    <a:lnTo>
                      <a:pt x="107054" y="133038"/>
                    </a:lnTo>
                    <a:close/>
                  </a:path>
                </a:pathLst>
              </a:custGeom>
              <a:grpFill/>
              <a:ln w="5177"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38B10C7-72B2-46A0-AA8E-D0C1920DD035}"/>
                  </a:ext>
                </a:extLst>
              </p:cNvPr>
              <p:cNvSpPr/>
              <p:nvPr/>
            </p:nvSpPr>
            <p:spPr>
              <a:xfrm>
                <a:off x="2467397" y="6211290"/>
                <a:ext cx="233856" cy="233856"/>
              </a:xfrm>
              <a:custGeom>
                <a:avLst/>
                <a:gdLst>
                  <a:gd name="connsiteX0" fmla="*/ 119007 w 233856"/>
                  <a:gd name="connsiteY0" fmla="*/ 0 h 233856"/>
                  <a:gd name="connsiteX1" fmla="*/ 0 w 233856"/>
                  <a:gd name="connsiteY1" fmla="*/ 117967 h 233856"/>
                  <a:gd name="connsiteX2" fmla="*/ 118487 w 233856"/>
                  <a:gd name="connsiteY2" fmla="*/ 236974 h 233856"/>
                  <a:gd name="connsiteX3" fmla="*/ 236974 w 233856"/>
                  <a:gd name="connsiteY3" fmla="*/ 119007 h 233856"/>
                  <a:gd name="connsiteX4" fmla="*/ 119007 w 233856"/>
                  <a:gd name="connsiteY4" fmla="*/ 0 h 233856"/>
                  <a:gd name="connsiteX5" fmla="*/ 175132 w 233856"/>
                  <a:gd name="connsiteY5" fmla="*/ 137715 h 233856"/>
                  <a:gd name="connsiteX6" fmla="*/ 172534 w 233856"/>
                  <a:gd name="connsiteY6" fmla="*/ 148629 h 233856"/>
                  <a:gd name="connsiteX7" fmla="*/ 160062 w 233856"/>
                  <a:gd name="connsiteY7" fmla="*/ 157463 h 233856"/>
                  <a:gd name="connsiteX8" fmla="*/ 109653 w 233856"/>
                  <a:gd name="connsiteY8" fmla="*/ 159022 h 233856"/>
                  <a:gd name="connsiteX9" fmla="*/ 79511 w 233856"/>
                  <a:gd name="connsiteY9" fmla="*/ 157983 h 233856"/>
                  <a:gd name="connsiteX10" fmla="*/ 74314 w 233856"/>
                  <a:gd name="connsiteY10" fmla="*/ 157463 h 233856"/>
                  <a:gd name="connsiteX11" fmla="*/ 63921 w 233856"/>
                  <a:gd name="connsiteY11" fmla="*/ 148109 h 233856"/>
                  <a:gd name="connsiteX12" fmla="*/ 61842 w 233856"/>
                  <a:gd name="connsiteY12" fmla="*/ 132519 h 233856"/>
                  <a:gd name="connsiteX13" fmla="*/ 62362 w 233856"/>
                  <a:gd name="connsiteY13" fmla="*/ 101338 h 233856"/>
                  <a:gd name="connsiteX14" fmla="*/ 63401 w 233856"/>
                  <a:gd name="connsiteY14" fmla="*/ 92503 h 233856"/>
                  <a:gd name="connsiteX15" fmla="*/ 78472 w 233856"/>
                  <a:gd name="connsiteY15" fmla="*/ 80031 h 233856"/>
                  <a:gd name="connsiteX16" fmla="*/ 116928 w 233856"/>
                  <a:gd name="connsiteY16" fmla="*/ 78472 h 233856"/>
                  <a:gd name="connsiteX17" fmla="*/ 154345 w 233856"/>
                  <a:gd name="connsiteY17" fmla="*/ 79511 h 233856"/>
                  <a:gd name="connsiteX18" fmla="*/ 161101 w 233856"/>
                  <a:gd name="connsiteY18" fmla="*/ 80031 h 233856"/>
                  <a:gd name="connsiteX19" fmla="*/ 173054 w 233856"/>
                  <a:gd name="connsiteY19" fmla="*/ 89905 h 233856"/>
                  <a:gd name="connsiteX20" fmla="*/ 175652 w 233856"/>
                  <a:gd name="connsiteY20" fmla="*/ 102897 h 233856"/>
                  <a:gd name="connsiteX21" fmla="*/ 175132 w 233856"/>
                  <a:gd name="connsiteY21" fmla="*/ 137715 h 2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856" h="233856">
                    <a:moveTo>
                      <a:pt x="119007" y="0"/>
                    </a:moveTo>
                    <a:cubicBezTo>
                      <a:pt x="53527" y="0"/>
                      <a:pt x="0" y="53007"/>
                      <a:pt x="0" y="117967"/>
                    </a:cubicBezTo>
                    <a:cubicBezTo>
                      <a:pt x="0" y="183447"/>
                      <a:pt x="53007" y="236974"/>
                      <a:pt x="118487" y="236974"/>
                    </a:cubicBezTo>
                    <a:cubicBezTo>
                      <a:pt x="183967" y="236974"/>
                      <a:pt x="236974" y="183967"/>
                      <a:pt x="236974" y="119007"/>
                    </a:cubicBezTo>
                    <a:cubicBezTo>
                      <a:pt x="236974" y="53527"/>
                      <a:pt x="183967" y="0"/>
                      <a:pt x="119007" y="0"/>
                    </a:cubicBezTo>
                    <a:close/>
                    <a:moveTo>
                      <a:pt x="175132" y="137715"/>
                    </a:moveTo>
                    <a:cubicBezTo>
                      <a:pt x="174613" y="141353"/>
                      <a:pt x="174093" y="144991"/>
                      <a:pt x="172534" y="148629"/>
                    </a:cubicBezTo>
                    <a:cubicBezTo>
                      <a:pt x="170455" y="154345"/>
                      <a:pt x="165778" y="156944"/>
                      <a:pt x="160062" y="157463"/>
                    </a:cubicBezTo>
                    <a:cubicBezTo>
                      <a:pt x="143432" y="159022"/>
                      <a:pt x="126282" y="159022"/>
                      <a:pt x="109653" y="159022"/>
                    </a:cubicBezTo>
                    <a:cubicBezTo>
                      <a:pt x="99779" y="159022"/>
                      <a:pt x="89905" y="158503"/>
                      <a:pt x="79511" y="157983"/>
                    </a:cubicBezTo>
                    <a:cubicBezTo>
                      <a:pt x="77952" y="157983"/>
                      <a:pt x="75873" y="157463"/>
                      <a:pt x="74314" y="157463"/>
                    </a:cubicBezTo>
                    <a:cubicBezTo>
                      <a:pt x="69118" y="156424"/>
                      <a:pt x="65480" y="153306"/>
                      <a:pt x="63921" y="148109"/>
                    </a:cubicBezTo>
                    <a:cubicBezTo>
                      <a:pt x="62362" y="142912"/>
                      <a:pt x="61842" y="137715"/>
                      <a:pt x="61842" y="132519"/>
                    </a:cubicBezTo>
                    <a:cubicBezTo>
                      <a:pt x="61322" y="122125"/>
                      <a:pt x="61322" y="111731"/>
                      <a:pt x="62362" y="101338"/>
                    </a:cubicBezTo>
                    <a:cubicBezTo>
                      <a:pt x="62881" y="98220"/>
                      <a:pt x="62881" y="95621"/>
                      <a:pt x="63401" y="92503"/>
                    </a:cubicBezTo>
                    <a:cubicBezTo>
                      <a:pt x="65480" y="84188"/>
                      <a:pt x="70157" y="80031"/>
                      <a:pt x="78472" y="80031"/>
                    </a:cubicBezTo>
                    <a:cubicBezTo>
                      <a:pt x="91983" y="79511"/>
                      <a:pt x="105495" y="78991"/>
                      <a:pt x="116928" y="78472"/>
                    </a:cubicBezTo>
                    <a:cubicBezTo>
                      <a:pt x="130440" y="78991"/>
                      <a:pt x="142392" y="78991"/>
                      <a:pt x="154345" y="79511"/>
                    </a:cubicBezTo>
                    <a:cubicBezTo>
                      <a:pt x="156424" y="79511"/>
                      <a:pt x="159022" y="80031"/>
                      <a:pt x="161101" y="80031"/>
                    </a:cubicBezTo>
                    <a:cubicBezTo>
                      <a:pt x="166817" y="81070"/>
                      <a:pt x="171495" y="83669"/>
                      <a:pt x="173054" y="89905"/>
                    </a:cubicBezTo>
                    <a:cubicBezTo>
                      <a:pt x="174093" y="94062"/>
                      <a:pt x="175132" y="98739"/>
                      <a:pt x="175652" y="102897"/>
                    </a:cubicBezTo>
                    <a:cubicBezTo>
                      <a:pt x="176172" y="114330"/>
                      <a:pt x="176172" y="125763"/>
                      <a:pt x="175132" y="137715"/>
                    </a:cubicBezTo>
                    <a:close/>
                  </a:path>
                </a:pathLst>
              </a:custGeom>
              <a:grpFill/>
              <a:ln w="517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B5A5245-79EE-4AB2-8B5D-EDA651CBAA76}"/>
                  </a:ext>
                </a:extLst>
              </p:cNvPr>
              <p:cNvSpPr/>
              <p:nvPr/>
            </p:nvSpPr>
            <p:spPr>
              <a:xfrm>
                <a:off x="2574451" y="6312628"/>
                <a:ext cx="25984" cy="31181"/>
              </a:xfrm>
              <a:custGeom>
                <a:avLst/>
                <a:gdLst>
                  <a:gd name="connsiteX0" fmla="*/ 30661 w 25984"/>
                  <a:gd name="connsiteY0" fmla="*/ 16110 h 31180"/>
                  <a:gd name="connsiteX1" fmla="*/ 0 w 25984"/>
                  <a:gd name="connsiteY1" fmla="*/ 31701 h 31180"/>
                  <a:gd name="connsiteX2" fmla="*/ 0 w 25984"/>
                  <a:gd name="connsiteY2" fmla="*/ 0 h 31180"/>
                  <a:gd name="connsiteX3" fmla="*/ 30661 w 25984"/>
                  <a:gd name="connsiteY3" fmla="*/ 16110 h 31180"/>
                </a:gdLst>
                <a:ahLst/>
                <a:cxnLst>
                  <a:cxn ang="0">
                    <a:pos x="connsiteX0" y="connsiteY0"/>
                  </a:cxn>
                  <a:cxn ang="0">
                    <a:pos x="connsiteX1" y="connsiteY1"/>
                  </a:cxn>
                  <a:cxn ang="0">
                    <a:pos x="connsiteX2" y="connsiteY2"/>
                  </a:cxn>
                  <a:cxn ang="0">
                    <a:pos x="connsiteX3" y="connsiteY3"/>
                  </a:cxn>
                </a:cxnLst>
                <a:rect l="l" t="t" r="r" b="b"/>
                <a:pathLst>
                  <a:path w="25984" h="31180">
                    <a:moveTo>
                      <a:pt x="30661" y="16110"/>
                    </a:moveTo>
                    <a:cubicBezTo>
                      <a:pt x="20268" y="21307"/>
                      <a:pt x="10394" y="26504"/>
                      <a:pt x="0" y="31701"/>
                    </a:cubicBezTo>
                    <a:lnTo>
                      <a:pt x="0" y="0"/>
                    </a:lnTo>
                    <a:cubicBezTo>
                      <a:pt x="9874" y="5197"/>
                      <a:pt x="20268" y="10394"/>
                      <a:pt x="30661" y="16110"/>
                    </a:cubicBezTo>
                    <a:close/>
                  </a:path>
                </a:pathLst>
              </a:custGeom>
              <a:grpFill/>
              <a:ln w="5177" cap="flat">
                <a:noFill/>
                <a:prstDash val="solid"/>
                <a:miter/>
              </a:ln>
            </p:spPr>
            <p:txBody>
              <a:bodyPr rtlCol="0" anchor="ctr"/>
              <a:lstStyle/>
              <a:p>
                <a:endParaRPr lang="en-US"/>
              </a:p>
            </p:txBody>
          </p:sp>
        </p:grpSp>
      </p:grpSp>
      <p:grpSp>
        <p:nvGrpSpPr>
          <p:cNvPr id="51" name="Group 50">
            <a:extLst>
              <a:ext uri="{FF2B5EF4-FFF2-40B4-BE49-F238E27FC236}">
                <a16:creationId xmlns:a16="http://schemas.microsoft.com/office/drawing/2014/main" id="{0C0DD2B5-80F4-41CE-ADDE-51325ADD33AB}"/>
              </a:ext>
            </a:extLst>
          </p:cNvPr>
          <p:cNvGrpSpPr/>
          <p:nvPr userDrawn="1"/>
        </p:nvGrpSpPr>
        <p:grpSpPr>
          <a:xfrm>
            <a:off x="-26584" y="-9331"/>
            <a:ext cx="4700027" cy="3183281"/>
            <a:chOff x="-17253" y="0"/>
            <a:chExt cx="4700027" cy="3183281"/>
          </a:xfrm>
        </p:grpSpPr>
        <p:sp>
          <p:nvSpPr>
            <p:cNvPr id="52" name="Isosceles Triangle 11">
              <a:extLst>
                <a:ext uri="{FF2B5EF4-FFF2-40B4-BE49-F238E27FC236}">
                  <a16:creationId xmlns:a16="http://schemas.microsoft.com/office/drawing/2014/main" id="{07AE64CF-CF0B-4325-9CCB-3FF2607099B7}"/>
                </a:ext>
              </a:extLst>
            </p:cNvPr>
            <p:cNvSpPr/>
            <p:nvPr userDrawn="1"/>
          </p:nvSpPr>
          <p:spPr>
            <a:xfrm rot="16200000" flipH="1" flipV="1">
              <a:off x="746118" y="-753376"/>
              <a:ext cx="3183280" cy="4690033"/>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11">
              <a:extLst>
                <a:ext uri="{FF2B5EF4-FFF2-40B4-BE49-F238E27FC236}">
                  <a16:creationId xmlns:a16="http://schemas.microsoft.com/office/drawing/2014/main" id="{01F7AAD3-12DA-400C-8D37-147FAD44D044}"/>
                </a:ext>
              </a:extLst>
            </p:cNvPr>
            <p:cNvSpPr/>
            <p:nvPr userDrawn="1"/>
          </p:nvSpPr>
          <p:spPr>
            <a:xfrm rot="16200000" flipH="1" flipV="1">
              <a:off x="671094" y="-688347"/>
              <a:ext cx="3063974" cy="4440668"/>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Google Shape;23;p24">
            <a:extLst>
              <a:ext uri="{FF2B5EF4-FFF2-40B4-BE49-F238E27FC236}">
                <a16:creationId xmlns:a16="http://schemas.microsoft.com/office/drawing/2014/main" id="{78BDBADA-7DF1-4E83-A7E1-50C74AE8121B}"/>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Contact us</a:t>
            </a:r>
            <a:endParaRPr/>
          </a:p>
        </p:txBody>
      </p:sp>
    </p:spTree>
    <p:extLst>
      <p:ext uri="{BB962C8B-B14F-4D97-AF65-F5344CB8AC3E}">
        <p14:creationId xmlns:p14="http://schemas.microsoft.com/office/powerpoint/2010/main" val="38307726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act us_3">
    <p:spTree>
      <p:nvGrpSpPr>
        <p:cNvPr id="1" name=""/>
        <p:cNvGrpSpPr/>
        <p:nvPr/>
      </p:nvGrpSpPr>
      <p:grpSpPr>
        <a:xfrm>
          <a:off x="0" y="0"/>
          <a:ext cx="0" cy="0"/>
          <a:chOff x="0" y="0"/>
          <a:chExt cx="0" cy="0"/>
        </a:xfrm>
      </p:grpSpPr>
      <p:sp>
        <p:nvSpPr>
          <p:cNvPr id="10" name="Google Shape;238;p17">
            <a:extLst>
              <a:ext uri="{FF2B5EF4-FFF2-40B4-BE49-F238E27FC236}">
                <a16:creationId xmlns:a16="http://schemas.microsoft.com/office/drawing/2014/main" id="{B1D75A1A-8AB2-4BCD-9D5C-8103898DB78D}"/>
              </a:ext>
            </a:extLst>
          </p:cNvPr>
          <p:cNvSpPr/>
          <p:nvPr userDrawn="1"/>
        </p:nvSpPr>
        <p:spPr>
          <a:xfrm>
            <a:off x="-1" y="-1"/>
            <a:ext cx="12193185" cy="6858667"/>
          </a:xfrm>
          <a:prstGeom prst="rect">
            <a:avLst/>
          </a:prstGeom>
          <a:solidFill>
            <a:srgbClr val="181C1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D2D2FD7F-5108-4E1C-ADD0-EE11258EF3CC}"/>
              </a:ext>
            </a:extLst>
          </p:cNvPr>
          <p:cNvGrpSpPr/>
          <p:nvPr userDrawn="1"/>
        </p:nvGrpSpPr>
        <p:grpSpPr>
          <a:xfrm>
            <a:off x="-421019" y="1897386"/>
            <a:ext cx="3924231" cy="5317995"/>
            <a:chOff x="-421019" y="1897386"/>
            <a:chExt cx="3924231" cy="5317995"/>
          </a:xfrm>
        </p:grpSpPr>
        <p:sp>
          <p:nvSpPr>
            <p:cNvPr id="35" name="Isosceles Triangle 34">
              <a:extLst>
                <a:ext uri="{FF2B5EF4-FFF2-40B4-BE49-F238E27FC236}">
                  <a16:creationId xmlns:a16="http://schemas.microsoft.com/office/drawing/2014/main" id="{16A0AFCC-3E86-49CE-AE29-6B6E08EE1C4E}"/>
                </a:ext>
              </a:extLst>
            </p:cNvPr>
            <p:cNvSpPr/>
            <p:nvPr userDrawn="1"/>
          </p:nvSpPr>
          <p:spPr>
            <a:xfrm rot="16200000" flipH="1">
              <a:off x="-41659" y="3670509"/>
              <a:ext cx="3804350" cy="3285393"/>
            </a:xfrm>
            <a:prstGeom prst="triangle">
              <a:avLst/>
            </a:prstGeom>
            <a:noFill/>
            <a:ln w="12700">
              <a:solidFill>
                <a:srgbClr val="CCC6B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7FBA70C3-D354-411A-93B7-445E2C57E54D}"/>
                </a:ext>
              </a:extLst>
            </p:cNvPr>
            <p:cNvSpPr/>
            <p:nvPr userDrawn="1"/>
          </p:nvSpPr>
          <p:spPr>
            <a:xfrm rot="5400000" flipH="1">
              <a:off x="-513552" y="3848632"/>
              <a:ext cx="1356665" cy="1171600"/>
            </a:xfrm>
            <a:prstGeom prst="triangle">
              <a:avLst/>
            </a:prstGeom>
            <a:noFill/>
            <a:ln w="12700">
              <a:solidFill>
                <a:srgbClr val="CCC6B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D7CA359D-BB49-4D30-9835-40FDF19FB0BA}"/>
                </a:ext>
              </a:extLst>
            </p:cNvPr>
            <p:cNvSpPr/>
            <p:nvPr userDrawn="1"/>
          </p:nvSpPr>
          <p:spPr>
            <a:xfrm rot="5400000" flipH="1">
              <a:off x="1036520" y="2052992"/>
              <a:ext cx="2281432" cy="1970219"/>
            </a:xfrm>
            <a:prstGeom prst="triangle">
              <a:avLst/>
            </a:prstGeom>
            <a:noFill/>
            <a:ln w="12700">
              <a:solidFill>
                <a:srgbClr val="CCC6B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Placeholder 63">
            <a:extLst>
              <a:ext uri="{FF2B5EF4-FFF2-40B4-BE49-F238E27FC236}">
                <a16:creationId xmlns:a16="http://schemas.microsoft.com/office/drawing/2014/main" id="{60A855F5-A898-4406-9010-4E9082C518E1}"/>
              </a:ext>
            </a:extLst>
          </p:cNvPr>
          <p:cNvSpPr>
            <a:spLocks noGrp="1"/>
          </p:cNvSpPr>
          <p:nvPr>
            <p:ph type="body" sz="quarter" idx="10" hasCustomPrompt="1"/>
          </p:nvPr>
        </p:nvSpPr>
        <p:spPr>
          <a:xfrm>
            <a:off x="7499230" y="228743"/>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69" name="Text Placeholder 63">
            <a:extLst>
              <a:ext uri="{FF2B5EF4-FFF2-40B4-BE49-F238E27FC236}">
                <a16:creationId xmlns:a16="http://schemas.microsoft.com/office/drawing/2014/main" id="{0835236F-FB3B-41E7-B2A8-E7E972F2BB0F}"/>
              </a:ext>
            </a:extLst>
          </p:cNvPr>
          <p:cNvSpPr>
            <a:spLocks noGrp="1"/>
          </p:cNvSpPr>
          <p:nvPr>
            <p:ph type="body" sz="quarter" idx="11" hasCustomPrompt="1"/>
          </p:nvPr>
        </p:nvSpPr>
        <p:spPr>
          <a:xfrm>
            <a:off x="7499074" y="526399"/>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70" name="Text Placeholder 63">
            <a:extLst>
              <a:ext uri="{FF2B5EF4-FFF2-40B4-BE49-F238E27FC236}">
                <a16:creationId xmlns:a16="http://schemas.microsoft.com/office/drawing/2014/main" id="{902266FB-BC52-4D72-A73F-406E51C782A1}"/>
              </a:ext>
            </a:extLst>
          </p:cNvPr>
          <p:cNvSpPr>
            <a:spLocks noGrp="1"/>
          </p:cNvSpPr>
          <p:nvPr>
            <p:ph type="body" sz="quarter" idx="12" hasCustomPrompt="1"/>
          </p:nvPr>
        </p:nvSpPr>
        <p:spPr>
          <a:xfrm>
            <a:off x="7499073" y="1036276"/>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71" name="Text Placeholder 63">
            <a:extLst>
              <a:ext uri="{FF2B5EF4-FFF2-40B4-BE49-F238E27FC236}">
                <a16:creationId xmlns:a16="http://schemas.microsoft.com/office/drawing/2014/main" id="{45E9D1A1-0F0F-48F7-A863-EECD019574EF}"/>
              </a:ext>
            </a:extLst>
          </p:cNvPr>
          <p:cNvSpPr>
            <a:spLocks noGrp="1"/>
          </p:cNvSpPr>
          <p:nvPr>
            <p:ph type="body" sz="quarter" idx="13" hasCustomPrompt="1"/>
          </p:nvPr>
        </p:nvSpPr>
        <p:spPr>
          <a:xfrm>
            <a:off x="7913137" y="1035513"/>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72" name="Text Placeholder 63">
            <a:extLst>
              <a:ext uri="{FF2B5EF4-FFF2-40B4-BE49-F238E27FC236}">
                <a16:creationId xmlns:a16="http://schemas.microsoft.com/office/drawing/2014/main" id="{6A2ED746-43BF-489B-9FAE-E3460574872C}"/>
              </a:ext>
            </a:extLst>
          </p:cNvPr>
          <p:cNvSpPr>
            <a:spLocks noGrp="1"/>
          </p:cNvSpPr>
          <p:nvPr>
            <p:ph type="body" sz="quarter" idx="14" hasCustomPrompt="1"/>
          </p:nvPr>
        </p:nvSpPr>
        <p:spPr>
          <a:xfrm>
            <a:off x="7476421" y="2487030"/>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73" name="Text Placeholder 63">
            <a:extLst>
              <a:ext uri="{FF2B5EF4-FFF2-40B4-BE49-F238E27FC236}">
                <a16:creationId xmlns:a16="http://schemas.microsoft.com/office/drawing/2014/main" id="{60EDE681-3C1B-4221-87B3-878F3CA80EF3}"/>
              </a:ext>
            </a:extLst>
          </p:cNvPr>
          <p:cNvSpPr>
            <a:spLocks noGrp="1"/>
          </p:cNvSpPr>
          <p:nvPr>
            <p:ph type="body" sz="quarter" idx="15" hasCustomPrompt="1"/>
          </p:nvPr>
        </p:nvSpPr>
        <p:spPr>
          <a:xfrm>
            <a:off x="7476265" y="2784686"/>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74" name="Text Placeholder 63">
            <a:extLst>
              <a:ext uri="{FF2B5EF4-FFF2-40B4-BE49-F238E27FC236}">
                <a16:creationId xmlns:a16="http://schemas.microsoft.com/office/drawing/2014/main" id="{2AFCDDB7-08E7-49A1-85B2-EA4A14258C55}"/>
              </a:ext>
            </a:extLst>
          </p:cNvPr>
          <p:cNvSpPr>
            <a:spLocks noGrp="1"/>
          </p:cNvSpPr>
          <p:nvPr>
            <p:ph type="body" sz="quarter" idx="16" hasCustomPrompt="1"/>
          </p:nvPr>
        </p:nvSpPr>
        <p:spPr>
          <a:xfrm>
            <a:off x="7476264" y="3294563"/>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75" name="Text Placeholder 63">
            <a:extLst>
              <a:ext uri="{FF2B5EF4-FFF2-40B4-BE49-F238E27FC236}">
                <a16:creationId xmlns:a16="http://schemas.microsoft.com/office/drawing/2014/main" id="{E902946E-A307-4A81-9550-A48DC63E01EE}"/>
              </a:ext>
            </a:extLst>
          </p:cNvPr>
          <p:cNvSpPr>
            <a:spLocks noGrp="1"/>
          </p:cNvSpPr>
          <p:nvPr>
            <p:ph type="body" sz="quarter" idx="17" hasCustomPrompt="1"/>
          </p:nvPr>
        </p:nvSpPr>
        <p:spPr>
          <a:xfrm>
            <a:off x="7890328" y="3293800"/>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76" name="Text Placeholder 63">
            <a:extLst>
              <a:ext uri="{FF2B5EF4-FFF2-40B4-BE49-F238E27FC236}">
                <a16:creationId xmlns:a16="http://schemas.microsoft.com/office/drawing/2014/main" id="{504F2FC7-6A2A-4788-809A-BBEAF0175C07}"/>
              </a:ext>
            </a:extLst>
          </p:cNvPr>
          <p:cNvSpPr>
            <a:spLocks noGrp="1"/>
          </p:cNvSpPr>
          <p:nvPr>
            <p:ph type="body" sz="quarter" idx="18" hasCustomPrompt="1"/>
          </p:nvPr>
        </p:nvSpPr>
        <p:spPr>
          <a:xfrm>
            <a:off x="7476421" y="4670769"/>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77" name="Text Placeholder 63">
            <a:extLst>
              <a:ext uri="{FF2B5EF4-FFF2-40B4-BE49-F238E27FC236}">
                <a16:creationId xmlns:a16="http://schemas.microsoft.com/office/drawing/2014/main" id="{A12C573B-62DD-48EA-A75A-524AD6F70E2C}"/>
              </a:ext>
            </a:extLst>
          </p:cNvPr>
          <p:cNvSpPr>
            <a:spLocks noGrp="1"/>
          </p:cNvSpPr>
          <p:nvPr>
            <p:ph type="body" sz="quarter" idx="19" hasCustomPrompt="1"/>
          </p:nvPr>
        </p:nvSpPr>
        <p:spPr>
          <a:xfrm>
            <a:off x="7476265" y="4968425"/>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78" name="Text Placeholder 63">
            <a:extLst>
              <a:ext uri="{FF2B5EF4-FFF2-40B4-BE49-F238E27FC236}">
                <a16:creationId xmlns:a16="http://schemas.microsoft.com/office/drawing/2014/main" id="{F0273B28-92AF-48FF-92C7-DAAA976AD8C8}"/>
              </a:ext>
            </a:extLst>
          </p:cNvPr>
          <p:cNvSpPr>
            <a:spLocks noGrp="1"/>
          </p:cNvSpPr>
          <p:nvPr>
            <p:ph type="body" sz="quarter" idx="20" hasCustomPrompt="1"/>
          </p:nvPr>
        </p:nvSpPr>
        <p:spPr>
          <a:xfrm>
            <a:off x="7476264" y="5478302"/>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79" name="Text Placeholder 63">
            <a:extLst>
              <a:ext uri="{FF2B5EF4-FFF2-40B4-BE49-F238E27FC236}">
                <a16:creationId xmlns:a16="http://schemas.microsoft.com/office/drawing/2014/main" id="{DE1696A1-6C40-4268-AE7B-6F0D36AE6071}"/>
              </a:ext>
            </a:extLst>
          </p:cNvPr>
          <p:cNvSpPr>
            <a:spLocks noGrp="1"/>
          </p:cNvSpPr>
          <p:nvPr>
            <p:ph type="body" sz="quarter" idx="21" hasCustomPrompt="1"/>
          </p:nvPr>
        </p:nvSpPr>
        <p:spPr>
          <a:xfrm>
            <a:off x="7890328" y="5477539"/>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grpSp>
        <p:nvGrpSpPr>
          <p:cNvPr id="25" name="Group 24">
            <a:extLst>
              <a:ext uri="{FF2B5EF4-FFF2-40B4-BE49-F238E27FC236}">
                <a16:creationId xmlns:a16="http://schemas.microsoft.com/office/drawing/2014/main" id="{7DD1A04A-B523-4EFE-85CC-8772DD83205B}"/>
              </a:ext>
            </a:extLst>
          </p:cNvPr>
          <p:cNvGrpSpPr/>
          <p:nvPr userDrawn="1"/>
        </p:nvGrpSpPr>
        <p:grpSpPr>
          <a:xfrm>
            <a:off x="-26584" y="-9331"/>
            <a:ext cx="4700027" cy="3183281"/>
            <a:chOff x="-17253" y="0"/>
            <a:chExt cx="4700027" cy="3183281"/>
          </a:xfrm>
        </p:grpSpPr>
        <p:sp>
          <p:nvSpPr>
            <p:cNvPr id="26" name="Isosceles Triangle 11">
              <a:extLst>
                <a:ext uri="{FF2B5EF4-FFF2-40B4-BE49-F238E27FC236}">
                  <a16:creationId xmlns:a16="http://schemas.microsoft.com/office/drawing/2014/main" id="{32473EE4-3E7E-4813-B9AC-E8137F1F814B}"/>
                </a:ext>
              </a:extLst>
            </p:cNvPr>
            <p:cNvSpPr/>
            <p:nvPr userDrawn="1"/>
          </p:nvSpPr>
          <p:spPr>
            <a:xfrm rot="16200000" flipH="1" flipV="1">
              <a:off x="746118" y="-753376"/>
              <a:ext cx="3183280" cy="4690033"/>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1">
              <a:extLst>
                <a:ext uri="{FF2B5EF4-FFF2-40B4-BE49-F238E27FC236}">
                  <a16:creationId xmlns:a16="http://schemas.microsoft.com/office/drawing/2014/main" id="{07410829-2D19-4067-BA50-DBDF3C46FB96}"/>
                </a:ext>
              </a:extLst>
            </p:cNvPr>
            <p:cNvSpPr/>
            <p:nvPr userDrawn="1"/>
          </p:nvSpPr>
          <p:spPr>
            <a:xfrm rot="16200000" flipH="1" flipV="1">
              <a:off x="671094" y="-688347"/>
              <a:ext cx="3063974" cy="4440668"/>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rgbClr val="007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Google Shape;23;p24">
            <a:extLst>
              <a:ext uri="{FF2B5EF4-FFF2-40B4-BE49-F238E27FC236}">
                <a16:creationId xmlns:a16="http://schemas.microsoft.com/office/drawing/2014/main" id="{D1B235D9-3488-4067-9C9F-9FDBD0420AED}"/>
              </a:ext>
            </a:extLst>
          </p:cNvPr>
          <p:cNvSpPr txBox="1">
            <a:spLocks noGrp="1"/>
          </p:cNvSpPr>
          <p:nvPr userDrawn="1">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Contact us</a:t>
            </a:r>
            <a:endParaRPr/>
          </a:p>
        </p:txBody>
      </p:sp>
      <p:pic>
        <p:nvPicPr>
          <p:cNvPr id="28" name="Graphic 27">
            <a:extLst>
              <a:ext uri="{FF2B5EF4-FFF2-40B4-BE49-F238E27FC236}">
                <a16:creationId xmlns:a16="http://schemas.microsoft.com/office/drawing/2014/main" id="{56998AF8-0A91-4773-BCBA-F81C8E2FE8C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563" y="6131868"/>
            <a:ext cx="2343150" cy="390525"/>
          </a:xfrm>
          <a:prstGeom prst="rect">
            <a:avLst/>
          </a:prstGeom>
        </p:spPr>
      </p:pic>
      <p:pic>
        <p:nvPicPr>
          <p:cNvPr id="29" name="Graphic 28">
            <a:hlinkClick r:id="rId4"/>
            <a:extLst>
              <a:ext uri="{FF2B5EF4-FFF2-40B4-BE49-F238E27FC236}">
                <a16:creationId xmlns:a16="http://schemas.microsoft.com/office/drawing/2014/main" id="{EA746902-00C9-4EE9-B210-19874A290329}"/>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673200" y="6211290"/>
            <a:ext cx="233740" cy="233740"/>
          </a:xfrm>
          <a:prstGeom prst="rect">
            <a:avLst/>
          </a:prstGeom>
        </p:spPr>
      </p:pic>
      <p:pic>
        <p:nvPicPr>
          <p:cNvPr id="30" name="Graphic 29">
            <a:hlinkClick r:id="rId7"/>
            <a:extLst>
              <a:ext uri="{FF2B5EF4-FFF2-40B4-BE49-F238E27FC236}">
                <a16:creationId xmlns:a16="http://schemas.microsoft.com/office/drawing/2014/main" id="{1FFDC2FE-3F99-4AEA-8180-B766AB1A203B}"/>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2067642" y="6211290"/>
            <a:ext cx="239053" cy="239053"/>
          </a:xfrm>
          <a:prstGeom prst="rect">
            <a:avLst/>
          </a:prstGeom>
        </p:spPr>
      </p:pic>
      <p:pic>
        <p:nvPicPr>
          <p:cNvPr id="31" name="Graphic 30">
            <a:hlinkClick r:id="rId10"/>
            <a:extLst>
              <a:ext uri="{FF2B5EF4-FFF2-40B4-BE49-F238E27FC236}">
                <a16:creationId xmlns:a16="http://schemas.microsoft.com/office/drawing/2014/main" id="{8E5716DB-396F-46C6-B7D2-ECCF7CC2F210}"/>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2467397" y="6211290"/>
            <a:ext cx="239053" cy="239053"/>
          </a:xfrm>
          <a:prstGeom prst="rect">
            <a:avLst/>
          </a:prstGeom>
        </p:spPr>
      </p:pic>
    </p:spTree>
    <p:extLst>
      <p:ext uri="{BB962C8B-B14F-4D97-AF65-F5344CB8AC3E}">
        <p14:creationId xmlns:p14="http://schemas.microsoft.com/office/powerpoint/2010/main" val="293536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_2">
    <p:spTree>
      <p:nvGrpSpPr>
        <p:cNvPr id="1" name=""/>
        <p:cNvGrpSpPr/>
        <p:nvPr/>
      </p:nvGrpSpPr>
      <p:grpSpPr>
        <a:xfrm>
          <a:off x="0" y="0"/>
          <a:ext cx="0" cy="0"/>
          <a:chOff x="0" y="0"/>
          <a:chExt cx="0" cy="0"/>
        </a:xfrm>
      </p:grpSpPr>
      <p:sp>
        <p:nvSpPr>
          <p:cNvPr id="6" name="Google Shape;20;p24">
            <a:extLst>
              <a:ext uri="{FF2B5EF4-FFF2-40B4-BE49-F238E27FC236}">
                <a16:creationId xmlns:a16="http://schemas.microsoft.com/office/drawing/2014/main" id="{0F1C4FBA-F785-4513-AD23-7B618EF563B7}"/>
              </a:ext>
            </a:extLst>
          </p:cNvPr>
          <p:cNvSpPr/>
          <p:nvPr userDrawn="1"/>
        </p:nvSpPr>
        <p:spPr>
          <a:xfrm>
            <a:off x="-8968" y="0"/>
            <a:ext cx="12192000" cy="6858000"/>
          </a:xfrm>
          <a:prstGeom prst="rect">
            <a:avLst/>
          </a:prstGeom>
          <a:solidFill>
            <a:srgbClr val="EFEEE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Text Placeholder 2">
            <a:extLst>
              <a:ext uri="{FF2B5EF4-FFF2-40B4-BE49-F238E27FC236}">
                <a16:creationId xmlns:a16="http://schemas.microsoft.com/office/drawing/2014/main" id="{F59A7925-08EF-4CBC-AE9E-060A5B375FA9}"/>
              </a:ext>
            </a:extLst>
          </p:cNvPr>
          <p:cNvSpPr>
            <a:spLocks noGrp="1"/>
          </p:cNvSpPr>
          <p:nvPr>
            <p:ph type="body" sz="quarter" idx="42"/>
          </p:nvPr>
        </p:nvSpPr>
        <p:spPr>
          <a:xfrm>
            <a:off x="1803401" y="2132450"/>
            <a:ext cx="4512732" cy="4529666"/>
          </a:xfrm>
          <a:prstGeom prst="rect">
            <a:avLst/>
          </a:prstGeom>
        </p:spPr>
        <p:txBody>
          <a:bodyPr numCol="1"/>
          <a:lstStyle>
            <a:lvl1pPr marL="514350" indent="-514350">
              <a:lnSpc>
                <a:spcPct val="100000"/>
              </a:lnSpc>
              <a:spcBef>
                <a:spcPts val="600"/>
              </a:spcBef>
              <a:buFont typeface="+mj-lt"/>
              <a:buAutoNum type="arabicPeriod"/>
              <a:defRPr sz="1600">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6161C291-982A-4338-B668-13FB607A4C0D}"/>
              </a:ext>
            </a:extLst>
          </p:cNvPr>
          <p:cNvSpPr>
            <a:spLocks noGrp="1"/>
          </p:cNvSpPr>
          <p:nvPr>
            <p:ph type="body" sz="quarter" idx="43"/>
          </p:nvPr>
        </p:nvSpPr>
        <p:spPr>
          <a:xfrm>
            <a:off x="6443136" y="2132450"/>
            <a:ext cx="4512732" cy="4529666"/>
          </a:xfrm>
          <a:prstGeom prst="rect">
            <a:avLst/>
          </a:prstGeom>
        </p:spPr>
        <p:txBody>
          <a:bodyPr numCol="1"/>
          <a:lstStyle>
            <a:lvl1pPr marL="514350" indent="-514350">
              <a:lnSpc>
                <a:spcPct val="100000"/>
              </a:lnSpc>
              <a:spcBef>
                <a:spcPts val="600"/>
              </a:spcBef>
              <a:buFont typeface="+mj-lt"/>
              <a:buAutoNum type="arabicPeriod"/>
              <a:defRPr sz="1600">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40F49631-2DAA-49D0-A3B5-684A489209AF}"/>
              </a:ext>
            </a:extLst>
          </p:cNvPr>
          <p:cNvGrpSpPr/>
          <p:nvPr userDrawn="1"/>
        </p:nvGrpSpPr>
        <p:grpSpPr>
          <a:xfrm>
            <a:off x="-15955" y="-9427"/>
            <a:ext cx="4724951" cy="3231272"/>
            <a:chOff x="-15955" y="-9427"/>
            <a:chExt cx="4724951" cy="3231272"/>
          </a:xfrm>
        </p:grpSpPr>
        <p:sp>
          <p:nvSpPr>
            <p:cNvPr id="12" name="Isosceles Triangle 11">
              <a:extLst>
                <a:ext uri="{FF2B5EF4-FFF2-40B4-BE49-F238E27FC236}">
                  <a16:creationId xmlns:a16="http://schemas.microsoft.com/office/drawing/2014/main" id="{FC7F877B-2DCC-4D26-A64A-40BEFA2F2342}"/>
                </a:ext>
              </a:extLst>
            </p:cNvPr>
            <p:cNvSpPr/>
            <p:nvPr userDrawn="1"/>
          </p:nvSpPr>
          <p:spPr>
            <a:xfrm rot="16200000" flipH="1" flipV="1">
              <a:off x="730885" y="-756267"/>
              <a:ext cx="3231272" cy="472495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439106 w 3795609"/>
                <a:gd name="connsiteY1" fmla="*/ 790058 h 3263675"/>
                <a:gd name="connsiteX2" fmla="*/ 1887589 w 3795609"/>
                <a:gd name="connsiteY2" fmla="*/ 0 h 3263675"/>
                <a:gd name="connsiteX3" fmla="*/ 3795609 w 3795609"/>
                <a:gd name="connsiteY3" fmla="*/ 3263660 h 3263675"/>
                <a:gd name="connsiteX4" fmla="*/ 0 w 3795609"/>
                <a:gd name="connsiteY4" fmla="*/ 3263675 h 3263675"/>
                <a:gd name="connsiteX0" fmla="*/ 35955 w 2356503"/>
                <a:gd name="connsiteY0" fmla="*/ 3254338 h 3263659"/>
                <a:gd name="connsiteX1" fmla="*/ 0 w 2356503"/>
                <a:gd name="connsiteY1" fmla="*/ 790058 h 3263659"/>
                <a:gd name="connsiteX2" fmla="*/ 448483 w 2356503"/>
                <a:gd name="connsiteY2" fmla="*/ 0 h 3263659"/>
                <a:gd name="connsiteX3" fmla="*/ 2356503 w 2356503"/>
                <a:gd name="connsiteY3" fmla="*/ 3263660 h 3263659"/>
                <a:gd name="connsiteX4" fmla="*/ 35955 w 2356503"/>
                <a:gd name="connsiteY4" fmla="*/ 3254338 h 3263659"/>
                <a:gd name="connsiteX0" fmla="*/ 17285 w 2356503"/>
                <a:gd name="connsiteY0" fmla="*/ 3254343 h 3263661"/>
                <a:gd name="connsiteX1" fmla="*/ 0 w 2356503"/>
                <a:gd name="connsiteY1" fmla="*/ 790058 h 3263661"/>
                <a:gd name="connsiteX2" fmla="*/ 448483 w 2356503"/>
                <a:gd name="connsiteY2" fmla="*/ 0 h 3263661"/>
                <a:gd name="connsiteX3" fmla="*/ 2356503 w 2356503"/>
                <a:gd name="connsiteY3" fmla="*/ 3263660 h 3263661"/>
                <a:gd name="connsiteX4" fmla="*/ 17285 w 2356503"/>
                <a:gd name="connsiteY4" fmla="*/ 3254343 h 3263661"/>
                <a:gd name="connsiteX0" fmla="*/ 17285 w 2356503"/>
                <a:gd name="connsiteY0" fmla="*/ 3254343 h 3263659"/>
                <a:gd name="connsiteX1" fmla="*/ 0 w 2356503"/>
                <a:gd name="connsiteY1" fmla="*/ 818065 h 3263659"/>
                <a:gd name="connsiteX2" fmla="*/ 448483 w 2356503"/>
                <a:gd name="connsiteY2" fmla="*/ 0 h 3263659"/>
                <a:gd name="connsiteX3" fmla="*/ 2356503 w 2356503"/>
                <a:gd name="connsiteY3" fmla="*/ 3263660 h 3263659"/>
                <a:gd name="connsiteX4" fmla="*/ 17285 w 2356503"/>
                <a:gd name="connsiteY4" fmla="*/ 3254343 h 3263659"/>
                <a:gd name="connsiteX0" fmla="*/ 7950 w 2356503"/>
                <a:gd name="connsiteY0" fmla="*/ 3254349 h 3263661"/>
                <a:gd name="connsiteX1" fmla="*/ 0 w 2356503"/>
                <a:gd name="connsiteY1" fmla="*/ 818065 h 3263661"/>
                <a:gd name="connsiteX2" fmla="*/ 448483 w 2356503"/>
                <a:gd name="connsiteY2" fmla="*/ 0 h 3263661"/>
                <a:gd name="connsiteX3" fmla="*/ 2356503 w 2356503"/>
                <a:gd name="connsiteY3" fmla="*/ 3263660 h 3263661"/>
                <a:gd name="connsiteX4" fmla="*/ 7950 w 2356503"/>
                <a:gd name="connsiteY4" fmla="*/ 3254349 h 3263661"/>
                <a:gd name="connsiteX0" fmla="*/ -1 w 2348552"/>
                <a:gd name="connsiteY0" fmla="*/ 3254349 h 3263659"/>
                <a:gd name="connsiteX1" fmla="*/ 1386 w 2348552"/>
                <a:gd name="connsiteY1" fmla="*/ 818065 h 3263659"/>
                <a:gd name="connsiteX2" fmla="*/ 440532 w 2348552"/>
                <a:gd name="connsiteY2" fmla="*/ 0 h 3263659"/>
                <a:gd name="connsiteX3" fmla="*/ 2348552 w 2348552"/>
                <a:gd name="connsiteY3" fmla="*/ 3263660 h 3263659"/>
                <a:gd name="connsiteX4" fmla="*/ -1 w 2348552"/>
                <a:gd name="connsiteY4" fmla="*/ 3254349 h 3263659"/>
                <a:gd name="connsiteX0" fmla="*/ 0 w 2348553"/>
                <a:gd name="connsiteY0" fmla="*/ 3254349 h 3263660"/>
                <a:gd name="connsiteX1" fmla="*/ 1387 w 2348553"/>
                <a:gd name="connsiteY1" fmla="*/ 818065 h 3263660"/>
                <a:gd name="connsiteX2" fmla="*/ 152164 w 2348553"/>
                <a:gd name="connsiteY2" fmla="*/ 542364 h 3263660"/>
                <a:gd name="connsiteX3" fmla="*/ 440533 w 2348553"/>
                <a:gd name="connsiteY3" fmla="*/ 0 h 3263660"/>
                <a:gd name="connsiteX4" fmla="*/ 2348553 w 2348553"/>
                <a:gd name="connsiteY4" fmla="*/ 3263660 h 3263660"/>
                <a:gd name="connsiteX5" fmla="*/ 0 w 2348553"/>
                <a:gd name="connsiteY5" fmla="*/ 3254349 h 3263660"/>
                <a:gd name="connsiteX0" fmla="*/ 0 w 2348553"/>
                <a:gd name="connsiteY0" fmla="*/ 3254349 h 3263660"/>
                <a:gd name="connsiteX1" fmla="*/ 1387 w 2348553"/>
                <a:gd name="connsiteY1" fmla="*/ 818065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0 w 2348553"/>
                <a:gd name="connsiteY0" fmla="*/ 3254349 h 3263660"/>
                <a:gd name="connsiteX1" fmla="*/ 163750 w 2348553"/>
                <a:gd name="connsiteY1" fmla="*/ 1073206 h 3263660"/>
                <a:gd name="connsiteX2" fmla="*/ 152164 w 2348553"/>
                <a:gd name="connsiteY2" fmla="*/ 542364 h 3263660"/>
                <a:gd name="connsiteX3" fmla="*/ 152164 w 2348553"/>
                <a:gd name="connsiteY3" fmla="*/ 542364 h 3263660"/>
                <a:gd name="connsiteX4" fmla="*/ 440533 w 2348553"/>
                <a:gd name="connsiteY4" fmla="*/ 0 h 3263660"/>
                <a:gd name="connsiteX5" fmla="*/ 2348553 w 2348553"/>
                <a:gd name="connsiteY5" fmla="*/ 3263660 h 3263660"/>
                <a:gd name="connsiteX6" fmla="*/ 0 w 2348553"/>
                <a:gd name="connsiteY6" fmla="*/ 3254349 h 3263660"/>
                <a:gd name="connsiteX0" fmla="*/ 134774 w 2483327"/>
                <a:gd name="connsiteY0" fmla="*/ 3254349 h 3263660"/>
                <a:gd name="connsiteX1" fmla="*/ 286938 w 2483327"/>
                <a:gd name="connsiteY1" fmla="*/ 542364 h 3263660"/>
                <a:gd name="connsiteX2" fmla="*/ 286938 w 2483327"/>
                <a:gd name="connsiteY2" fmla="*/ 542364 h 3263660"/>
                <a:gd name="connsiteX3" fmla="*/ 575307 w 2483327"/>
                <a:gd name="connsiteY3" fmla="*/ 0 h 3263660"/>
                <a:gd name="connsiteX4" fmla="*/ 2483327 w 2483327"/>
                <a:gd name="connsiteY4" fmla="*/ 3263660 h 3263660"/>
                <a:gd name="connsiteX5" fmla="*/ 134774 w 2483327"/>
                <a:gd name="connsiteY5" fmla="*/ 3254349 h 3263660"/>
                <a:gd name="connsiteX0" fmla="*/ 134774 w 2274575"/>
                <a:gd name="connsiteY0" fmla="*/ 3254349 h 3254349"/>
                <a:gd name="connsiteX1" fmla="*/ 286938 w 2274575"/>
                <a:gd name="connsiteY1" fmla="*/ 542364 h 3254349"/>
                <a:gd name="connsiteX2" fmla="*/ 286938 w 2274575"/>
                <a:gd name="connsiteY2" fmla="*/ 542364 h 3254349"/>
                <a:gd name="connsiteX3" fmla="*/ 575307 w 2274575"/>
                <a:gd name="connsiteY3" fmla="*/ 0 h 3254349"/>
                <a:gd name="connsiteX4" fmla="*/ 2274575 w 2274575"/>
                <a:gd name="connsiteY4" fmla="*/ 2904143 h 3254349"/>
                <a:gd name="connsiteX5" fmla="*/ 134774 w 2274575"/>
                <a:gd name="connsiteY5" fmla="*/ 3254349 h 3254349"/>
                <a:gd name="connsiteX0" fmla="*/ 171331 w 2148769"/>
                <a:gd name="connsiteY0" fmla="*/ 2912229 h 2912229"/>
                <a:gd name="connsiteX1" fmla="*/ 161132 w 2148769"/>
                <a:gd name="connsiteY1" fmla="*/ 542364 h 2912229"/>
                <a:gd name="connsiteX2" fmla="*/ 161132 w 2148769"/>
                <a:gd name="connsiteY2" fmla="*/ 542364 h 2912229"/>
                <a:gd name="connsiteX3" fmla="*/ 449501 w 2148769"/>
                <a:gd name="connsiteY3" fmla="*/ 0 h 2912229"/>
                <a:gd name="connsiteX4" fmla="*/ 2148769 w 2148769"/>
                <a:gd name="connsiteY4" fmla="*/ 2904143 h 2912229"/>
                <a:gd name="connsiteX5" fmla="*/ 171331 w 2148769"/>
                <a:gd name="connsiteY5" fmla="*/ 2912229 h 2912229"/>
                <a:gd name="connsiteX0" fmla="*/ 10199 w 1987637"/>
                <a:gd name="connsiteY0" fmla="*/ 2912229 h 2912229"/>
                <a:gd name="connsiteX1" fmla="*/ 0 w 1987637"/>
                <a:gd name="connsiteY1" fmla="*/ 542364 h 2912229"/>
                <a:gd name="connsiteX2" fmla="*/ 0 w 1987637"/>
                <a:gd name="connsiteY2" fmla="*/ 542364 h 2912229"/>
                <a:gd name="connsiteX3" fmla="*/ 288369 w 1987637"/>
                <a:gd name="connsiteY3" fmla="*/ 0 h 2912229"/>
                <a:gd name="connsiteX4" fmla="*/ 1987637 w 1987637"/>
                <a:gd name="connsiteY4" fmla="*/ 2904143 h 2912229"/>
                <a:gd name="connsiteX5" fmla="*/ 10199 w 1987637"/>
                <a:gd name="connsiteY5" fmla="*/ 2912229 h 2912229"/>
                <a:gd name="connsiteX0" fmla="*/ 844 w 1989879"/>
                <a:gd name="connsiteY0" fmla="*/ 2906432 h 2906432"/>
                <a:gd name="connsiteX1" fmla="*/ 2242 w 1989879"/>
                <a:gd name="connsiteY1" fmla="*/ 542364 h 2906432"/>
                <a:gd name="connsiteX2" fmla="*/ 2242 w 1989879"/>
                <a:gd name="connsiteY2" fmla="*/ 542364 h 2906432"/>
                <a:gd name="connsiteX3" fmla="*/ 290611 w 1989879"/>
                <a:gd name="connsiteY3" fmla="*/ 0 h 2906432"/>
                <a:gd name="connsiteX4" fmla="*/ 1989879 w 1989879"/>
                <a:gd name="connsiteY4" fmla="*/ 2904143 h 2906432"/>
                <a:gd name="connsiteX5" fmla="*/ 844 w 1989879"/>
                <a:gd name="connsiteY5" fmla="*/ 2906432 h 2906432"/>
                <a:gd name="connsiteX0" fmla="*/ 4401 w 1987637"/>
                <a:gd name="connsiteY0" fmla="*/ 2906432 h 2906432"/>
                <a:gd name="connsiteX1" fmla="*/ 0 w 1987637"/>
                <a:gd name="connsiteY1" fmla="*/ 542364 h 2906432"/>
                <a:gd name="connsiteX2" fmla="*/ 0 w 1987637"/>
                <a:gd name="connsiteY2" fmla="*/ 542364 h 2906432"/>
                <a:gd name="connsiteX3" fmla="*/ 288369 w 1987637"/>
                <a:gd name="connsiteY3" fmla="*/ 0 h 2906432"/>
                <a:gd name="connsiteX4" fmla="*/ 1987637 w 1987637"/>
                <a:gd name="connsiteY4" fmla="*/ 2904143 h 2906432"/>
                <a:gd name="connsiteX5" fmla="*/ 4401 w 1987637"/>
                <a:gd name="connsiteY5" fmla="*/ 2906432 h 29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7" h="2906432">
                  <a:moveTo>
                    <a:pt x="4401" y="2906432"/>
                  </a:moveTo>
                  <a:cubicBezTo>
                    <a:pt x="1001" y="2116477"/>
                    <a:pt x="3400" y="1332319"/>
                    <a:pt x="0" y="542364"/>
                  </a:cubicBezTo>
                  <a:lnTo>
                    <a:pt x="0" y="542364"/>
                  </a:lnTo>
                  <a:lnTo>
                    <a:pt x="288369" y="0"/>
                  </a:lnTo>
                  <a:lnTo>
                    <a:pt x="1987637" y="2904143"/>
                  </a:lnTo>
                  <a:lnTo>
                    <a:pt x="4401" y="2906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1">
              <a:extLst>
                <a:ext uri="{FF2B5EF4-FFF2-40B4-BE49-F238E27FC236}">
                  <a16:creationId xmlns:a16="http://schemas.microsoft.com/office/drawing/2014/main" id="{B3D9D2AF-D3B1-4B82-9286-94B7994E797F}"/>
                </a:ext>
              </a:extLst>
            </p:cNvPr>
            <p:cNvSpPr/>
            <p:nvPr userDrawn="1"/>
          </p:nvSpPr>
          <p:spPr>
            <a:xfrm rot="16200000" flipH="1" flipV="1">
              <a:off x="661043" y="-684458"/>
              <a:ext cx="3045768" cy="4399081"/>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384359 w 3795609"/>
                <a:gd name="connsiteY1" fmla="*/ 867015 h 3263675"/>
                <a:gd name="connsiteX2" fmla="*/ 1887589 w 3795609"/>
                <a:gd name="connsiteY2" fmla="*/ 0 h 3263675"/>
                <a:gd name="connsiteX3" fmla="*/ 3795609 w 3795609"/>
                <a:gd name="connsiteY3" fmla="*/ 3263660 h 3263675"/>
                <a:gd name="connsiteX4" fmla="*/ 0 w 3795609"/>
                <a:gd name="connsiteY4" fmla="*/ 3263675 h 3263675"/>
                <a:gd name="connsiteX0" fmla="*/ 0 w 2433148"/>
                <a:gd name="connsiteY0" fmla="*/ 3263675 h 3263675"/>
                <a:gd name="connsiteX1" fmla="*/ 21898 w 2433148"/>
                <a:gd name="connsiteY1" fmla="*/ 867015 h 3263675"/>
                <a:gd name="connsiteX2" fmla="*/ 525128 w 2433148"/>
                <a:gd name="connsiteY2" fmla="*/ 0 h 3263675"/>
                <a:gd name="connsiteX3" fmla="*/ 2433148 w 2433148"/>
                <a:gd name="connsiteY3" fmla="*/ 3263660 h 3263675"/>
                <a:gd name="connsiteX4" fmla="*/ 0 w 2433148"/>
                <a:gd name="connsiteY4" fmla="*/ 3263675 h 3263675"/>
                <a:gd name="connsiteX0" fmla="*/ 1 w 2421887"/>
                <a:gd name="connsiteY0" fmla="*/ 3263681 h 3263682"/>
                <a:gd name="connsiteX1" fmla="*/ 10637 w 2421887"/>
                <a:gd name="connsiteY1" fmla="*/ 867015 h 3263682"/>
                <a:gd name="connsiteX2" fmla="*/ 513867 w 2421887"/>
                <a:gd name="connsiteY2" fmla="*/ 0 h 3263682"/>
                <a:gd name="connsiteX3" fmla="*/ 2421887 w 2421887"/>
                <a:gd name="connsiteY3" fmla="*/ 3263660 h 3263682"/>
                <a:gd name="connsiteX4" fmla="*/ 1 w 2421887"/>
                <a:gd name="connsiteY4" fmla="*/ 3263681 h 3263682"/>
                <a:gd name="connsiteX0" fmla="*/ 12328 w 2434214"/>
                <a:gd name="connsiteY0" fmla="*/ 3263681 h 3263682"/>
                <a:gd name="connsiteX1" fmla="*/ 443 w 2434214"/>
                <a:gd name="connsiteY1" fmla="*/ 900795 h 3263682"/>
                <a:gd name="connsiteX2" fmla="*/ 526194 w 2434214"/>
                <a:gd name="connsiteY2" fmla="*/ 0 h 3263682"/>
                <a:gd name="connsiteX3" fmla="*/ 2434214 w 2434214"/>
                <a:gd name="connsiteY3" fmla="*/ 3263660 h 3263682"/>
                <a:gd name="connsiteX4" fmla="*/ 12328 w 2434214"/>
                <a:gd name="connsiteY4" fmla="*/ 3263681 h 3263682"/>
                <a:gd name="connsiteX0" fmla="*/ 1583 w 2434727"/>
                <a:gd name="connsiteY0" fmla="*/ 3263688 h 3263689"/>
                <a:gd name="connsiteX1" fmla="*/ 956 w 2434727"/>
                <a:gd name="connsiteY1" fmla="*/ 900795 h 3263689"/>
                <a:gd name="connsiteX2" fmla="*/ 526707 w 2434727"/>
                <a:gd name="connsiteY2" fmla="*/ 0 h 3263689"/>
                <a:gd name="connsiteX3" fmla="*/ 2434727 w 2434727"/>
                <a:gd name="connsiteY3" fmla="*/ 3263660 h 3263689"/>
                <a:gd name="connsiteX4" fmla="*/ 1583 w 2434727"/>
                <a:gd name="connsiteY4" fmla="*/ 3263688 h 3263689"/>
                <a:gd name="connsiteX0" fmla="*/ 1585 w 2434727"/>
                <a:gd name="connsiteY0" fmla="*/ 3263695 h 3263696"/>
                <a:gd name="connsiteX1" fmla="*/ 956 w 2434727"/>
                <a:gd name="connsiteY1" fmla="*/ 900795 h 3263696"/>
                <a:gd name="connsiteX2" fmla="*/ 526707 w 2434727"/>
                <a:gd name="connsiteY2" fmla="*/ 0 h 3263696"/>
                <a:gd name="connsiteX3" fmla="*/ 2434727 w 2434727"/>
                <a:gd name="connsiteY3" fmla="*/ 3263660 h 3263696"/>
                <a:gd name="connsiteX4" fmla="*/ 1585 w 2434727"/>
                <a:gd name="connsiteY4" fmla="*/ 3263695 h 3263696"/>
                <a:gd name="connsiteX0" fmla="*/ 0 w 2444404"/>
                <a:gd name="connsiteY0" fmla="*/ 3263696 h 3263696"/>
                <a:gd name="connsiteX1" fmla="*/ 10633 w 2444404"/>
                <a:gd name="connsiteY1" fmla="*/ 900795 h 3263696"/>
                <a:gd name="connsiteX2" fmla="*/ 536384 w 2444404"/>
                <a:gd name="connsiteY2" fmla="*/ 0 h 3263696"/>
                <a:gd name="connsiteX3" fmla="*/ 2444404 w 2444404"/>
                <a:gd name="connsiteY3" fmla="*/ 3263660 h 3263696"/>
                <a:gd name="connsiteX4" fmla="*/ 0 w 2444404"/>
                <a:gd name="connsiteY4" fmla="*/ 3263696 h 3263696"/>
                <a:gd name="connsiteX0" fmla="*/ 0 w 2444404"/>
                <a:gd name="connsiteY0" fmla="*/ 3263696 h 3263696"/>
                <a:gd name="connsiteX1" fmla="*/ 10631 w 2444404"/>
                <a:gd name="connsiteY1" fmla="*/ 889532 h 3263696"/>
                <a:gd name="connsiteX2" fmla="*/ 536384 w 2444404"/>
                <a:gd name="connsiteY2" fmla="*/ 0 h 3263696"/>
                <a:gd name="connsiteX3" fmla="*/ 2444404 w 2444404"/>
                <a:gd name="connsiteY3" fmla="*/ 3263660 h 3263696"/>
                <a:gd name="connsiteX4" fmla="*/ 0 w 2444404"/>
                <a:gd name="connsiteY4" fmla="*/ 3263696 h 3263696"/>
                <a:gd name="connsiteX0" fmla="*/ 157277 w 2433830"/>
                <a:gd name="connsiteY0" fmla="*/ 3263696 h 3263696"/>
                <a:gd name="connsiteX1" fmla="*/ 57 w 2433830"/>
                <a:gd name="connsiteY1" fmla="*/ 889532 h 3263696"/>
                <a:gd name="connsiteX2" fmla="*/ 525810 w 2433830"/>
                <a:gd name="connsiteY2" fmla="*/ 0 h 3263696"/>
                <a:gd name="connsiteX3" fmla="*/ 2433830 w 2433830"/>
                <a:gd name="connsiteY3" fmla="*/ 3263660 h 3263696"/>
                <a:gd name="connsiteX4" fmla="*/ 157277 w 2433830"/>
                <a:gd name="connsiteY4" fmla="*/ 3263696 h 3263696"/>
                <a:gd name="connsiteX0" fmla="*/ 0 w 2276553"/>
                <a:gd name="connsiteY0" fmla="*/ 3263696 h 3263696"/>
                <a:gd name="connsiteX1" fmla="*/ 24619 w 2276553"/>
                <a:gd name="connsiteY1" fmla="*/ 588799 h 3263696"/>
                <a:gd name="connsiteX2" fmla="*/ 368533 w 2276553"/>
                <a:gd name="connsiteY2" fmla="*/ 0 h 3263696"/>
                <a:gd name="connsiteX3" fmla="*/ 2276553 w 2276553"/>
                <a:gd name="connsiteY3" fmla="*/ 3263660 h 3263696"/>
                <a:gd name="connsiteX4" fmla="*/ 0 w 2276553"/>
                <a:gd name="connsiteY4" fmla="*/ 3263696 h 3263696"/>
                <a:gd name="connsiteX0" fmla="*/ 10829 w 2252413"/>
                <a:gd name="connsiteY0" fmla="*/ 3263698 h 3263698"/>
                <a:gd name="connsiteX1" fmla="*/ 479 w 2252413"/>
                <a:gd name="connsiteY1" fmla="*/ 588799 h 3263698"/>
                <a:gd name="connsiteX2" fmla="*/ 344393 w 2252413"/>
                <a:gd name="connsiteY2" fmla="*/ 0 h 3263698"/>
                <a:gd name="connsiteX3" fmla="*/ 2252413 w 2252413"/>
                <a:gd name="connsiteY3" fmla="*/ 3263660 h 3263698"/>
                <a:gd name="connsiteX4" fmla="*/ 10829 w 2252413"/>
                <a:gd name="connsiteY4" fmla="*/ 3263698 h 3263698"/>
                <a:gd name="connsiteX0" fmla="*/ 0 w 2255571"/>
                <a:gd name="connsiteY0" fmla="*/ 3263698 h 3263698"/>
                <a:gd name="connsiteX1" fmla="*/ 3637 w 2255571"/>
                <a:gd name="connsiteY1" fmla="*/ 588799 h 3263698"/>
                <a:gd name="connsiteX2" fmla="*/ 347551 w 2255571"/>
                <a:gd name="connsiteY2" fmla="*/ 0 h 3263698"/>
                <a:gd name="connsiteX3" fmla="*/ 2255571 w 2255571"/>
                <a:gd name="connsiteY3" fmla="*/ 3263660 h 3263698"/>
                <a:gd name="connsiteX4" fmla="*/ 0 w 2255571"/>
                <a:gd name="connsiteY4" fmla="*/ 3263698 h 3263698"/>
                <a:gd name="connsiteX0" fmla="*/ 0 w 2255571"/>
                <a:gd name="connsiteY0" fmla="*/ 3263700 h 3263700"/>
                <a:gd name="connsiteX1" fmla="*/ 3637 w 2255571"/>
                <a:gd name="connsiteY1" fmla="*/ 588799 h 3263700"/>
                <a:gd name="connsiteX2" fmla="*/ 347551 w 2255571"/>
                <a:gd name="connsiteY2" fmla="*/ 0 h 3263700"/>
                <a:gd name="connsiteX3" fmla="*/ 2255571 w 2255571"/>
                <a:gd name="connsiteY3" fmla="*/ 3263660 h 3263700"/>
                <a:gd name="connsiteX4" fmla="*/ 0 w 2255571"/>
                <a:gd name="connsiteY4" fmla="*/ 3263700 h 3263700"/>
                <a:gd name="connsiteX0" fmla="*/ 4102 w 2259673"/>
                <a:gd name="connsiteY0" fmla="*/ 3263700 h 3263700"/>
                <a:gd name="connsiteX1" fmla="*/ 745 w 2259673"/>
                <a:gd name="connsiteY1" fmla="*/ 602786 h 3263700"/>
                <a:gd name="connsiteX2" fmla="*/ 351653 w 2259673"/>
                <a:gd name="connsiteY2" fmla="*/ 0 h 3263700"/>
                <a:gd name="connsiteX3" fmla="*/ 2259673 w 2259673"/>
                <a:gd name="connsiteY3" fmla="*/ 3263660 h 3263700"/>
                <a:gd name="connsiteX4" fmla="*/ 4102 w 2259673"/>
                <a:gd name="connsiteY4" fmla="*/ 3263700 h 326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673" h="3263700">
                  <a:moveTo>
                    <a:pt x="4102" y="3263700"/>
                  </a:moveTo>
                  <a:cubicBezTo>
                    <a:pt x="7647" y="2464811"/>
                    <a:pt x="-2800" y="1401675"/>
                    <a:pt x="745" y="602786"/>
                  </a:cubicBezTo>
                  <a:lnTo>
                    <a:pt x="351653" y="0"/>
                  </a:lnTo>
                  <a:lnTo>
                    <a:pt x="2259673" y="3263660"/>
                  </a:lnTo>
                  <a:lnTo>
                    <a:pt x="4102" y="3263700"/>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Google Shape;23;p24">
            <a:extLst>
              <a:ext uri="{FF2B5EF4-FFF2-40B4-BE49-F238E27FC236}">
                <a16:creationId xmlns:a16="http://schemas.microsoft.com/office/drawing/2014/main" id="{21AC4157-BD0E-40BC-B2DC-78F20453BAA7}"/>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Contents</a:t>
            </a:r>
            <a:endParaRPr/>
          </a:p>
        </p:txBody>
      </p:sp>
      <p:pic>
        <p:nvPicPr>
          <p:cNvPr id="15" name="Picture 14">
            <a:extLst>
              <a:ext uri="{FF2B5EF4-FFF2-40B4-BE49-F238E27FC236}">
                <a16:creationId xmlns:a16="http://schemas.microsoft.com/office/drawing/2014/main" id="{2E8696B8-80DF-4236-9E32-36D207D75F7E}"/>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16" name="Isosceles Triangle 11">
            <a:extLst>
              <a:ext uri="{FF2B5EF4-FFF2-40B4-BE49-F238E27FC236}">
                <a16:creationId xmlns:a16="http://schemas.microsoft.com/office/drawing/2014/main" id="{1192E52F-6CAF-4985-962B-06D5C99D9A05}"/>
              </a:ext>
            </a:extLst>
          </p:cNvPr>
          <p:cNvSpPr/>
          <p:nvPr userDrawn="1"/>
        </p:nvSpPr>
        <p:spPr>
          <a:xfrm rot="5400000" flipV="1">
            <a:off x="11285712" y="3825843"/>
            <a:ext cx="983855" cy="863227"/>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Lst>
            <a:ahLst/>
            <a:cxnLst>
              <a:cxn ang="0">
                <a:pos x="connsiteX0" y="connsiteY0"/>
              </a:cxn>
              <a:cxn ang="0">
                <a:pos x="connsiteX1" y="connsiteY1"/>
              </a:cxn>
              <a:cxn ang="0">
                <a:pos x="connsiteX2" y="connsiteY2"/>
              </a:cxn>
              <a:cxn ang="0">
                <a:pos x="connsiteX3" y="connsiteY3"/>
              </a:cxn>
            </a:cxnLst>
            <a:rect l="l" t="t" r="r" b="b"/>
            <a:pathLst>
              <a:path w="3795609" h="3263675">
                <a:moveTo>
                  <a:pt x="0" y="3263675"/>
                </a:moveTo>
                <a:lnTo>
                  <a:pt x="1887589" y="0"/>
                </a:lnTo>
                <a:lnTo>
                  <a:pt x="3795609" y="3263660"/>
                </a:lnTo>
                <a:lnTo>
                  <a:pt x="0" y="3263675"/>
                </a:lnTo>
                <a:close/>
              </a:path>
            </a:pathLst>
          </a:custGeom>
          <a:solidFill>
            <a:srgbClr val="A0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1035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act us_4">
    <p:spTree>
      <p:nvGrpSpPr>
        <p:cNvPr id="1" name=""/>
        <p:cNvGrpSpPr/>
        <p:nvPr/>
      </p:nvGrpSpPr>
      <p:grpSpPr>
        <a:xfrm>
          <a:off x="0" y="0"/>
          <a:ext cx="0" cy="0"/>
          <a:chOff x="0" y="0"/>
          <a:chExt cx="0" cy="0"/>
        </a:xfrm>
      </p:grpSpPr>
      <p:sp>
        <p:nvSpPr>
          <p:cNvPr id="10" name="Google Shape;238;p17">
            <a:extLst>
              <a:ext uri="{FF2B5EF4-FFF2-40B4-BE49-F238E27FC236}">
                <a16:creationId xmlns:a16="http://schemas.microsoft.com/office/drawing/2014/main" id="{B1D75A1A-8AB2-4BCD-9D5C-8103898DB78D}"/>
              </a:ext>
            </a:extLst>
          </p:cNvPr>
          <p:cNvSpPr/>
          <p:nvPr userDrawn="1"/>
        </p:nvSpPr>
        <p:spPr>
          <a:xfrm>
            <a:off x="-1" y="-1"/>
            <a:ext cx="12193185" cy="6858667"/>
          </a:xfrm>
          <a:prstGeom prst="rect">
            <a:avLst/>
          </a:prstGeom>
          <a:solidFill>
            <a:srgbClr val="181C1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D2D2FD7F-5108-4E1C-ADD0-EE11258EF3CC}"/>
              </a:ext>
            </a:extLst>
          </p:cNvPr>
          <p:cNvGrpSpPr/>
          <p:nvPr userDrawn="1"/>
        </p:nvGrpSpPr>
        <p:grpSpPr>
          <a:xfrm>
            <a:off x="-421019" y="1897386"/>
            <a:ext cx="3924231" cy="5317995"/>
            <a:chOff x="-421019" y="1897386"/>
            <a:chExt cx="3924231" cy="5317995"/>
          </a:xfrm>
        </p:grpSpPr>
        <p:sp>
          <p:nvSpPr>
            <p:cNvPr id="35" name="Isosceles Triangle 34">
              <a:extLst>
                <a:ext uri="{FF2B5EF4-FFF2-40B4-BE49-F238E27FC236}">
                  <a16:creationId xmlns:a16="http://schemas.microsoft.com/office/drawing/2014/main" id="{16A0AFCC-3E86-49CE-AE29-6B6E08EE1C4E}"/>
                </a:ext>
              </a:extLst>
            </p:cNvPr>
            <p:cNvSpPr/>
            <p:nvPr userDrawn="1"/>
          </p:nvSpPr>
          <p:spPr>
            <a:xfrm rot="16200000" flipH="1">
              <a:off x="-41659" y="3670509"/>
              <a:ext cx="3804350" cy="3285393"/>
            </a:xfrm>
            <a:prstGeom prst="triangle">
              <a:avLst/>
            </a:prstGeom>
            <a:noFill/>
            <a:ln w="12700">
              <a:solidFill>
                <a:srgbClr val="CCC6B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7FBA70C3-D354-411A-93B7-445E2C57E54D}"/>
                </a:ext>
              </a:extLst>
            </p:cNvPr>
            <p:cNvSpPr/>
            <p:nvPr userDrawn="1"/>
          </p:nvSpPr>
          <p:spPr>
            <a:xfrm rot="5400000" flipH="1">
              <a:off x="-513552" y="3848632"/>
              <a:ext cx="1356665" cy="1171600"/>
            </a:xfrm>
            <a:prstGeom prst="triangle">
              <a:avLst/>
            </a:prstGeom>
            <a:noFill/>
            <a:ln w="12700">
              <a:solidFill>
                <a:srgbClr val="CCC6B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D7CA359D-BB49-4D30-9835-40FDF19FB0BA}"/>
                </a:ext>
              </a:extLst>
            </p:cNvPr>
            <p:cNvSpPr/>
            <p:nvPr userDrawn="1"/>
          </p:nvSpPr>
          <p:spPr>
            <a:xfrm rot="5400000" flipH="1">
              <a:off x="1036520" y="2052992"/>
              <a:ext cx="2281432" cy="1970219"/>
            </a:xfrm>
            <a:prstGeom prst="triangle">
              <a:avLst/>
            </a:prstGeom>
            <a:noFill/>
            <a:ln w="12700">
              <a:solidFill>
                <a:srgbClr val="CCC6B7">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Placeholder 63">
            <a:extLst>
              <a:ext uri="{FF2B5EF4-FFF2-40B4-BE49-F238E27FC236}">
                <a16:creationId xmlns:a16="http://schemas.microsoft.com/office/drawing/2014/main" id="{60A855F5-A898-4406-9010-4E9082C518E1}"/>
              </a:ext>
            </a:extLst>
          </p:cNvPr>
          <p:cNvSpPr>
            <a:spLocks noGrp="1"/>
          </p:cNvSpPr>
          <p:nvPr>
            <p:ph type="body" sz="quarter" idx="10" hasCustomPrompt="1"/>
          </p:nvPr>
        </p:nvSpPr>
        <p:spPr>
          <a:xfrm>
            <a:off x="7499230" y="228743"/>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69" name="Text Placeholder 63">
            <a:extLst>
              <a:ext uri="{FF2B5EF4-FFF2-40B4-BE49-F238E27FC236}">
                <a16:creationId xmlns:a16="http://schemas.microsoft.com/office/drawing/2014/main" id="{0835236F-FB3B-41E7-B2A8-E7E972F2BB0F}"/>
              </a:ext>
            </a:extLst>
          </p:cNvPr>
          <p:cNvSpPr>
            <a:spLocks noGrp="1"/>
          </p:cNvSpPr>
          <p:nvPr>
            <p:ph type="body" sz="quarter" idx="11" hasCustomPrompt="1"/>
          </p:nvPr>
        </p:nvSpPr>
        <p:spPr>
          <a:xfrm>
            <a:off x="7499074" y="526399"/>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70" name="Text Placeholder 63">
            <a:extLst>
              <a:ext uri="{FF2B5EF4-FFF2-40B4-BE49-F238E27FC236}">
                <a16:creationId xmlns:a16="http://schemas.microsoft.com/office/drawing/2014/main" id="{902266FB-BC52-4D72-A73F-406E51C782A1}"/>
              </a:ext>
            </a:extLst>
          </p:cNvPr>
          <p:cNvSpPr>
            <a:spLocks noGrp="1"/>
          </p:cNvSpPr>
          <p:nvPr>
            <p:ph type="body" sz="quarter" idx="12" hasCustomPrompt="1"/>
          </p:nvPr>
        </p:nvSpPr>
        <p:spPr>
          <a:xfrm>
            <a:off x="7499073" y="1036276"/>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71" name="Text Placeholder 63">
            <a:extLst>
              <a:ext uri="{FF2B5EF4-FFF2-40B4-BE49-F238E27FC236}">
                <a16:creationId xmlns:a16="http://schemas.microsoft.com/office/drawing/2014/main" id="{45E9D1A1-0F0F-48F7-A863-EECD019574EF}"/>
              </a:ext>
            </a:extLst>
          </p:cNvPr>
          <p:cNvSpPr>
            <a:spLocks noGrp="1"/>
          </p:cNvSpPr>
          <p:nvPr>
            <p:ph type="body" sz="quarter" idx="13" hasCustomPrompt="1"/>
          </p:nvPr>
        </p:nvSpPr>
        <p:spPr>
          <a:xfrm>
            <a:off x="7913137" y="1035513"/>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72" name="Text Placeholder 63">
            <a:extLst>
              <a:ext uri="{FF2B5EF4-FFF2-40B4-BE49-F238E27FC236}">
                <a16:creationId xmlns:a16="http://schemas.microsoft.com/office/drawing/2014/main" id="{6A2ED746-43BF-489B-9FAE-E3460574872C}"/>
              </a:ext>
            </a:extLst>
          </p:cNvPr>
          <p:cNvSpPr>
            <a:spLocks noGrp="1"/>
          </p:cNvSpPr>
          <p:nvPr>
            <p:ph type="body" sz="quarter" idx="14" hasCustomPrompt="1"/>
          </p:nvPr>
        </p:nvSpPr>
        <p:spPr>
          <a:xfrm>
            <a:off x="7476421" y="2487030"/>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73" name="Text Placeholder 63">
            <a:extLst>
              <a:ext uri="{FF2B5EF4-FFF2-40B4-BE49-F238E27FC236}">
                <a16:creationId xmlns:a16="http://schemas.microsoft.com/office/drawing/2014/main" id="{60EDE681-3C1B-4221-87B3-878F3CA80EF3}"/>
              </a:ext>
            </a:extLst>
          </p:cNvPr>
          <p:cNvSpPr>
            <a:spLocks noGrp="1"/>
          </p:cNvSpPr>
          <p:nvPr>
            <p:ph type="body" sz="quarter" idx="15" hasCustomPrompt="1"/>
          </p:nvPr>
        </p:nvSpPr>
        <p:spPr>
          <a:xfrm>
            <a:off x="7476265" y="2784686"/>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74" name="Text Placeholder 63">
            <a:extLst>
              <a:ext uri="{FF2B5EF4-FFF2-40B4-BE49-F238E27FC236}">
                <a16:creationId xmlns:a16="http://schemas.microsoft.com/office/drawing/2014/main" id="{2AFCDDB7-08E7-49A1-85B2-EA4A14258C55}"/>
              </a:ext>
            </a:extLst>
          </p:cNvPr>
          <p:cNvSpPr>
            <a:spLocks noGrp="1"/>
          </p:cNvSpPr>
          <p:nvPr>
            <p:ph type="body" sz="quarter" idx="16" hasCustomPrompt="1"/>
          </p:nvPr>
        </p:nvSpPr>
        <p:spPr>
          <a:xfrm>
            <a:off x="7476264" y="3294563"/>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75" name="Text Placeholder 63">
            <a:extLst>
              <a:ext uri="{FF2B5EF4-FFF2-40B4-BE49-F238E27FC236}">
                <a16:creationId xmlns:a16="http://schemas.microsoft.com/office/drawing/2014/main" id="{E902946E-A307-4A81-9550-A48DC63E01EE}"/>
              </a:ext>
            </a:extLst>
          </p:cNvPr>
          <p:cNvSpPr>
            <a:spLocks noGrp="1"/>
          </p:cNvSpPr>
          <p:nvPr>
            <p:ph type="body" sz="quarter" idx="17" hasCustomPrompt="1"/>
          </p:nvPr>
        </p:nvSpPr>
        <p:spPr>
          <a:xfrm>
            <a:off x="7890328" y="3293800"/>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76" name="Text Placeholder 63">
            <a:extLst>
              <a:ext uri="{FF2B5EF4-FFF2-40B4-BE49-F238E27FC236}">
                <a16:creationId xmlns:a16="http://schemas.microsoft.com/office/drawing/2014/main" id="{504F2FC7-6A2A-4788-809A-BBEAF0175C07}"/>
              </a:ext>
            </a:extLst>
          </p:cNvPr>
          <p:cNvSpPr>
            <a:spLocks noGrp="1"/>
          </p:cNvSpPr>
          <p:nvPr>
            <p:ph type="body" sz="quarter" idx="18" hasCustomPrompt="1"/>
          </p:nvPr>
        </p:nvSpPr>
        <p:spPr>
          <a:xfrm>
            <a:off x="7476421" y="4670769"/>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77" name="Text Placeholder 63">
            <a:extLst>
              <a:ext uri="{FF2B5EF4-FFF2-40B4-BE49-F238E27FC236}">
                <a16:creationId xmlns:a16="http://schemas.microsoft.com/office/drawing/2014/main" id="{A12C573B-62DD-48EA-A75A-524AD6F70E2C}"/>
              </a:ext>
            </a:extLst>
          </p:cNvPr>
          <p:cNvSpPr>
            <a:spLocks noGrp="1"/>
          </p:cNvSpPr>
          <p:nvPr>
            <p:ph type="body" sz="quarter" idx="19" hasCustomPrompt="1"/>
          </p:nvPr>
        </p:nvSpPr>
        <p:spPr>
          <a:xfrm>
            <a:off x="7476265" y="4968425"/>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78" name="Text Placeholder 63">
            <a:extLst>
              <a:ext uri="{FF2B5EF4-FFF2-40B4-BE49-F238E27FC236}">
                <a16:creationId xmlns:a16="http://schemas.microsoft.com/office/drawing/2014/main" id="{F0273B28-92AF-48FF-92C7-DAAA976AD8C8}"/>
              </a:ext>
            </a:extLst>
          </p:cNvPr>
          <p:cNvSpPr>
            <a:spLocks noGrp="1"/>
          </p:cNvSpPr>
          <p:nvPr>
            <p:ph type="body" sz="quarter" idx="20" hasCustomPrompt="1"/>
          </p:nvPr>
        </p:nvSpPr>
        <p:spPr>
          <a:xfrm>
            <a:off x="7476264" y="5478302"/>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79" name="Text Placeholder 63">
            <a:extLst>
              <a:ext uri="{FF2B5EF4-FFF2-40B4-BE49-F238E27FC236}">
                <a16:creationId xmlns:a16="http://schemas.microsoft.com/office/drawing/2014/main" id="{DE1696A1-6C40-4268-AE7B-6F0D36AE6071}"/>
              </a:ext>
            </a:extLst>
          </p:cNvPr>
          <p:cNvSpPr>
            <a:spLocks noGrp="1"/>
          </p:cNvSpPr>
          <p:nvPr>
            <p:ph type="body" sz="quarter" idx="21" hasCustomPrompt="1"/>
          </p:nvPr>
        </p:nvSpPr>
        <p:spPr>
          <a:xfrm>
            <a:off x="7890328" y="5477539"/>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grpSp>
        <p:nvGrpSpPr>
          <p:cNvPr id="25" name="Group 24">
            <a:extLst>
              <a:ext uri="{FF2B5EF4-FFF2-40B4-BE49-F238E27FC236}">
                <a16:creationId xmlns:a16="http://schemas.microsoft.com/office/drawing/2014/main" id="{7DD1A04A-B523-4EFE-85CC-8772DD83205B}"/>
              </a:ext>
            </a:extLst>
          </p:cNvPr>
          <p:cNvGrpSpPr/>
          <p:nvPr userDrawn="1"/>
        </p:nvGrpSpPr>
        <p:grpSpPr>
          <a:xfrm>
            <a:off x="-26584" y="-9331"/>
            <a:ext cx="4700027" cy="3183281"/>
            <a:chOff x="-17253" y="0"/>
            <a:chExt cx="4700027" cy="3183281"/>
          </a:xfrm>
        </p:grpSpPr>
        <p:sp>
          <p:nvSpPr>
            <p:cNvPr id="26" name="Isosceles Triangle 11">
              <a:extLst>
                <a:ext uri="{FF2B5EF4-FFF2-40B4-BE49-F238E27FC236}">
                  <a16:creationId xmlns:a16="http://schemas.microsoft.com/office/drawing/2014/main" id="{32473EE4-3E7E-4813-B9AC-E8137F1F814B}"/>
                </a:ext>
              </a:extLst>
            </p:cNvPr>
            <p:cNvSpPr/>
            <p:nvPr userDrawn="1"/>
          </p:nvSpPr>
          <p:spPr>
            <a:xfrm rot="16200000" flipH="1" flipV="1">
              <a:off x="746118" y="-753376"/>
              <a:ext cx="3183280" cy="4690033"/>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1">
              <a:extLst>
                <a:ext uri="{FF2B5EF4-FFF2-40B4-BE49-F238E27FC236}">
                  <a16:creationId xmlns:a16="http://schemas.microsoft.com/office/drawing/2014/main" id="{07410829-2D19-4067-BA50-DBDF3C46FB96}"/>
                </a:ext>
              </a:extLst>
            </p:cNvPr>
            <p:cNvSpPr/>
            <p:nvPr userDrawn="1"/>
          </p:nvSpPr>
          <p:spPr>
            <a:xfrm rot="16200000" flipH="1" flipV="1">
              <a:off x="671094" y="-688347"/>
              <a:ext cx="3063974" cy="4440668"/>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rgbClr val="643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Google Shape;23;p24">
            <a:extLst>
              <a:ext uri="{FF2B5EF4-FFF2-40B4-BE49-F238E27FC236}">
                <a16:creationId xmlns:a16="http://schemas.microsoft.com/office/drawing/2014/main" id="{D1B235D9-3488-4067-9C9F-9FDBD0420AED}"/>
              </a:ext>
            </a:extLst>
          </p:cNvPr>
          <p:cNvSpPr txBox="1">
            <a:spLocks noGrp="1"/>
          </p:cNvSpPr>
          <p:nvPr userDrawn="1">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Contact us</a:t>
            </a:r>
            <a:endParaRPr/>
          </a:p>
        </p:txBody>
      </p:sp>
      <p:pic>
        <p:nvPicPr>
          <p:cNvPr id="28" name="Graphic 27">
            <a:extLst>
              <a:ext uri="{FF2B5EF4-FFF2-40B4-BE49-F238E27FC236}">
                <a16:creationId xmlns:a16="http://schemas.microsoft.com/office/drawing/2014/main" id="{D231A8B1-5C98-4216-8C8D-9070E021B5E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563" y="6131868"/>
            <a:ext cx="2343150" cy="390525"/>
          </a:xfrm>
          <a:prstGeom prst="rect">
            <a:avLst/>
          </a:prstGeom>
        </p:spPr>
      </p:pic>
      <p:pic>
        <p:nvPicPr>
          <p:cNvPr id="29" name="Graphic 28">
            <a:hlinkClick r:id="rId4"/>
            <a:extLst>
              <a:ext uri="{FF2B5EF4-FFF2-40B4-BE49-F238E27FC236}">
                <a16:creationId xmlns:a16="http://schemas.microsoft.com/office/drawing/2014/main" id="{B2DFA51B-617A-4FEC-919B-FBCC3376158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673200" y="6211290"/>
            <a:ext cx="233740" cy="233740"/>
          </a:xfrm>
          <a:prstGeom prst="rect">
            <a:avLst/>
          </a:prstGeom>
        </p:spPr>
      </p:pic>
      <p:pic>
        <p:nvPicPr>
          <p:cNvPr id="30" name="Graphic 29">
            <a:hlinkClick r:id="rId7"/>
            <a:extLst>
              <a:ext uri="{FF2B5EF4-FFF2-40B4-BE49-F238E27FC236}">
                <a16:creationId xmlns:a16="http://schemas.microsoft.com/office/drawing/2014/main" id="{095024C6-9FBF-4B97-BB92-BA6A8F4E2FAB}"/>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2067642" y="6211290"/>
            <a:ext cx="239053" cy="239053"/>
          </a:xfrm>
          <a:prstGeom prst="rect">
            <a:avLst/>
          </a:prstGeom>
        </p:spPr>
      </p:pic>
      <p:pic>
        <p:nvPicPr>
          <p:cNvPr id="31" name="Graphic 30">
            <a:hlinkClick r:id="rId10"/>
            <a:extLst>
              <a:ext uri="{FF2B5EF4-FFF2-40B4-BE49-F238E27FC236}">
                <a16:creationId xmlns:a16="http://schemas.microsoft.com/office/drawing/2014/main" id="{7D95E6D5-A555-4D50-80E0-FA01C6AD34F0}"/>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2467397" y="6211290"/>
            <a:ext cx="239053" cy="239053"/>
          </a:xfrm>
          <a:prstGeom prst="rect">
            <a:avLst/>
          </a:prstGeom>
        </p:spPr>
      </p:pic>
    </p:spTree>
    <p:extLst>
      <p:ext uri="{BB962C8B-B14F-4D97-AF65-F5344CB8AC3E}">
        <p14:creationId xmlns:p14="http://schemas.microsoft.com/office/powerpoint/2010/main" val="2896065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act us_5">
    <p:spTree>
      <p:nvGrpSpPr>
        <p:cNvPr id="1" name=""/>
        <p:cNvGrpSpPr/>
        <p:nvPr/>
      </p:nvGrpSpPr>
      <p:grpSpPr>
        <a:xfrm>
          <a:off x="0" y="0"/>
          <a:ext cx="0" cy="0"/>
          <a:chOff x="0" y="0"/>
          <a:chExt cx="0" cy="0"/>
        </a:xfrm>
      </p:grpSpPr>
      <p:sp>
        <p:nvSpPr>
          <p:cNvPr id="21" name="Google Shape;20;p24">
            <a:extLst>
              <a:ext uri="{FF2B5EF4-FFF2-40B4-BE49-F238E27FC236}">
                <a16:creationId xmlns:a16="http://schemas.microsoft.com/office/drawing/2014/main" id="{ACCDD513-D1C0-4438-AC4D-3F36FB7FB8A6}"/>
              </a:ext>
            </a:extLst>
          </p:cNvPr>
          <p:cNvSpPr/>
          <p:nvPr userDrawn="1"/>
        </p:nvSpPr>
        <p:spPr>
          <a:xfrm>
            <a:off x="-8627" y="0"/>
            <a:ext cx="12189825" cy="6858000"/>
          </a:xfrm>
          <a:prstGeom prst="rect">
            <a:avLst/>
          </a:prstGeom>
          <a:solidFill>
            <a:srgbClr val="007E7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8" name="Group 37">
            <a:extLst>
              <a:ext uri="{FF2B5EF4-FFF2-40B4-BE49-F238E27FC236}">
                <a16:creationId xmlns:a16="http://schemas.microsoft.com/office/drawing/2014/main" id="{13C6E803-AFA3-4EB0-81BD-6F282DCBEF69}"/>
              </a:ext>
            </a:extLst>
          </p:cNvPr>
          <p:cNvGrpSpPr/>
          <p:nvPr userDrawn="1"/>
        </p:nvGrpSpPr>
        <p:grpSpPr>
          <a:xfrm>
            <a:off x="-421019" y="1897386"/>
            <a:ext cx="3924231" cy="5317995"/>
            <a:chOff x="-421019" y="1897386"/>
            <a:chExt cx="3924231" cy="5317995"/>
          </a:xfrm>
        </p:grpSpPr>
        <p:sp>
          <p:nvSpPr>
            <p:cNvPr id="39" name="Isosceles Triangle 38">
              <a:extLst>
                <a:ext uri="{FF2B5EF4-FFF2-40B4-BE49-F238E27FC236}">
                  <a16:creationId xmlns:a16="http://schemas.microsoft.com/office/drawing/2014/main" id="{6BCF3AB2-D923-4DA8-853F-B93B2E96D160}"/>
                </a:ext>
              </a:extLst>
            </p:cNvPr>
            <p:cNvSpPr/>
            <p:nvPr userDrawn="1"/>
          </p:nvSpPr>
          <p:spPr>
            <a:xfrm rot="16200000" flipH="1">
              <a:off x="-41659" y="3670509"/>
              <a:ext cx="3804350" cy="3285393"/>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AA72C59A-61B6-44F1-8488-B072F39B860E}"/>
                </a:ext>
              </a:extLst>
            </p:cNvPr>
            <p:cNvSpPr/>
            <p:nvPr userDrawn="1"/>
          </p:nvSpPr>
          <p:spPr>
            <a:xfrm rot="5400000" flipH="1">
              <a:off x="-513552" y="3848632"/>
              <a:ext cx="1356665" cy="1171600"/>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C62CE7A0-512F-4F98-BEFC-D0D1304844B1}"/>
                </a:ext>
              </a:extLst>
            </p:cNvPr>
            <p:cNvSpPr/>
            <p:nvPr userDrawn="1"/>
          </p:nvSpPr>
          <p:spPr>
            <a:xfrm rot="5400000" flipH="1">
              <a:off x="1036520" y="2052992"/>
              <a:ext cx="2281432" cy="1970219"/>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 Placeholder 63">
            <a:extLst>
              <a:ext uri="{FF2B5EF4-FFF2-40B4-BE49-F238E27FC236}">
                <a16:creationId xmlns:a16="http://schemas.microsoft.com/office/drawing/2014/main" id="{4FE36025-22CD-446B-9E0E-107C70ADAC2B}"/>
              </a:ext>
            </a:extLst>
          </p:cNvPr>
          <p:cNvSpPr>
            <a:spLocks noGrp="1"/>
          </p:cNvSpPr>
          <p:nvPr>
            <p:ph type="body" sz="quarter" idx="10" hasCustomPrompt="1"/>
          </p:nvPr>
        </p:nvSpPr>
        <p:spPr>
          <a:xfrm>
            <a:off x="7499230" y="228743"/>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32" name="Text Placeholder 63">
            <a:extLst>
              <a:ext uri="{FF2B5EF4-FFF2-40B4-BE49-F238E27FC236}">
                <a16:creationId xmlns:a16="http://schemas.microsoft.com/office/drawing/2014/main" id="{E0E16E95-DEFF-4F06-B6F0-949C31CEFBC3}"/>
              </a:ext>
            </a:extLst>
          </p:cNvPr>
          <p:cNvSpPr>
            <a:spLocks noGrp="1"/>
          </p:cNvSpPr>
          <p:nvPr>
            <p:ph type="body" sz="quarter" idx="11" hasCustomPrompt="1"/>
          </p:nvPr>
        </p:nvSpPr>
        <p:spPr>
          <a:xfrm>
            <a:off x="7499074" y="526399"/>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33" name="Text Placeholder 63">
            <a:extLst>
              <a:ext uri="{FF2B5EF4-FFF2-40B4-BE49-F238E27FC236}">
                <a16:creationId xmlns:a16="http://schemas.microsoft.com/office/drawing/2014/main" id="{DB166BDB-7ED5-4F1F-82D4-F3D642D2E361}"/>
              </a:ext>
            </a:extLst>
          </p:cNvPr>
          <p:cNvSpPr>
            <a:spLocks noGrp="1"/>
          </p:cNvSpPr>
          <p:nvPr>
            <p:ph type="body" sz="quarter" idx="12" hasCustomPrompt="1"/>
          </p:nvPr>
        </p:nvSpPr>
        <p:spPr>
          <a:xfrm>
            <a:off x="7499073" y="1036276"/>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34" name="Text Placeholder 63">
            <a:extLst>
              <a:ext uri="{FF2B5EF4-FFF2-40B4-BE49-F238E27FC236}">
                <a16:creationId xmlns:a16="http://schemas.microsoft.com/office/drawing/2014/main" id="{31417EF4-A69B-4F65-BBE5-6CB2D5ECB6D7}"/>
              </a:ext>
            </a:extLst>
          </p:cNvPr>
          <p:cNvSpPr>
            <a:spLocks noGrp="1"/>
          </p:cNvSpPr>
          <p:nvPr>
            <p:ph type="body" sz="quarter" idx="13" hasCustomPrompt="1"/>
          </p:nvPr>
        </p:nvSpPr>
        <p:spPr>
          <a:xfrm>
            <a:off x="7913137" y="1035513"/>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35" name="Text Placeholder 63">
            <a:extLst>
              <a:ext uri="{FF2B5EF4-FFF2-40B4-BE49-F238E27FC236}">
                <a16:creationId xmlns:a16="http://schemas.microsoft.com/office/drawing/2014/main" id="{D8A10CF3-4847-42A6-A713-24BEB685E1F5}"/>
              </a:ext>
            </a:extLst>
          </p:cNvPr>
          <p:cNvSpPr>
            <a:spLocks noGrp="1"/>
          </p:cNvSpPr>
          <p:nvPr>
            <p:ph type="body" sz="quarter" idx="14" hasCustomPrompt="1"/>
          </p:nvPr>
        </p:nvSpPr>
        <p:spPr>
          <a:xfrm>
            <a:off x="7476421" y="2487030"/>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36" name="Text Placeholder 63">
            <a:extLst>
              <a:ext uri="{FF2B5EF4-FFF2-40B4-BE49-F238E27FC236}">
                <a16:creationId xmlns:a16="http://schemas.microsoft.com/office/drawing/2014/main" id="{B0B6AFE0-EAFA-42B9-82BA-07333DB58E21}"/>
              </a:ext>
            </a:extLst>
          </p:cNvPr>
          <p:cNvSpPr>
            <a:spLocks noGrp="1"/>
          </p:cNvSpPr>
          <p:nvPr>
            <p:ph type="body" sz="quarter" idx="15" hasCustomPrompt="1"/>
          </p:nvPr>
        </p:nvSpPr>
        <p:spPr>
          <a:xfrm>
            <a:off x="7476265" y="2784686"/>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37" name="Text Placeholder 63">
            <a:extLst>
              <a:ext uri="{FF2B5EF4-FFF2-40B4-BE49-F238E27FC236}">
                <a16:creationId xmlns:a16="http://schemas.microsoft.com/office/drawing/2014/main" id="{4847E7B1-6E3C-4FD2-8AF8-8EF50953BA9D}"/>
              </a:ext>
            </a:extLst>
          </p:cNvPr>
          <p:cNvSpPr>
            <a:spLocks noGrp="1"/>
          </p:cNvSpPr>
          <p:nvPr>
            <p:ph type="body" sz="quarter" idx="16" hasCustomPrompt="1"/>
          </p:nvPr>
        </p:nvSpPr>
        <p:spPr>
          <a:xfrm>
            <a:off x="7476264" y="3294563"/>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42" name="Text Placeholder 63">
            <a:extLst>
              <a:ext uri="{FF2B5EF4-FFF2-40B4-BE49-F238E27FC236}">
                <a16:creationId xmlns:a16="http://schemas.microsoft.com/office/drawing/2014/main" id="{5AABC558-1482-4B56-87E5-65B5085BAC61}"/>
              </a:ext>
            </a:extLst>
          </p:cNvPr>
          <p:cNvSpPr>
            <a:spLocks noGrp="1"/>
          </p:cNvSpPr>
          <p:nvPr>
            <p:ph type="body" sz="quarter" idx="17" hasCustomPrompt="1"/>
          </p:nvPr>
        </p:nvSpPr>
        <p:spPr>
          <a:xfrm>
            <a:off x="7890328" y="3293800"/>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43" name="Text Placeholder 63">
            <a:extLst>
              <a:ext uri="{FF2B5EF4-FFF2-40B4-BE49-F238E27FC236}">
                <a16:creationId xmlns:a16="http://schemas.microsoft.com/office/drawing/2014/main" id="{EC2D7992-0E85-4F30-9833-81514B16633E}"/>
              </a:ext>
            </a:extLst>
          </p:cNvPr>
          <p:cNvSpPr>
            <a:spLocks noGrp="1"/>
          </p:cNvSpPr>
          <p:nvPr>
            <p:ph type="body" sz="quarter" idx="18" hasCustomPrompt="1"/>
          </p:nvPr>
        </p:nvSpPr>
        <p:spPr>
          <a:xfrm>
            <a:off x="7476421" y="4670769"/>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44" name="Text Placeholder 63">
            <a:extLst>
              <a:ext uri="{FF2B5EF4-FFF2-40B4-BE49-F238E27FC236}">
                <a16:creationId xmlns:a16="http://schemas.microsoft.com/office/drawing/2014/main" id="{43E65B01-C43A-4020-8503-6AB15D389173}"/>
              </a:ext>
            </a:extLst>
          </p:cNvPr>
          <p:cNvSpPr>
            <a:spLocks noGrp="1"/>
          </p:cNvSpPr>
          <p:nvPr>
            <p:ph type="body" sz="quarter" idx="19" hasCustomPrompt="1"/>
          </p:nvPr>
        </p:nvSpPr>
        <p:spPr>
          <a:xfrm>
            <a:off x="7476265" y="4968425"/>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45" name="Text Placeholder 63">
            <a:extLst>
              <a:ext uri="{FF2B5EF4-FFF2-40B4-BE49-F238E27FC236}">
                <a16:creationId xmlns:a16="http://schemas.microsoft.com/office/drawing/2014/main" id="{35787CBA-896D-426B-A310-3FF0FEB77423}"/>
              </a:ext>
            </a:extLst>
          </p:cNvPr>
          <p:cNvSpPr>
            <a:spLocks noGrp="1"/>
          </p:cNvSpPr>
          <p:nvPr>
            <p:ph type="body" sz="quarter" idx="20" hasCustomPrompt="1"/>
          </p:nvPr>
        </p:nvSpPr>
        <p:spPr>
          <a:xfrm>
            <a:off x="7476264" y="5478302"/>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46" name="Text Placeholder 63">
            <a:extLst>
              <a:ext uri="{FF2B5EF4-FFF2-40B4-BE49-F238E27FC236}">
                <a16:creationId xmlns:a16="http://schemas.microsoft.com/office/drawing/2014/main" id="{4103FF22-B258-4461-8C63-10C7A981B67C}"/>
              </a:ext>
            </a:extLst>
          </p:cNvPr>
          <p:cNvSpPr>
            <a:spLocks noGrp="1"/>
          </p:cNvSpPr>
          <p:nvPr>
            <p:ph type="body" sz="quarter" idx="21" hasCustomPrompt="1"/>
          </p:nvPr>
        </p:nvSpPr>
        <p:spPr>
          <a:xfrm>
            <a:off x="7890328" y="5477539"/>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grpSp>
        <p:nvGrpSpPr>
          <p:cNvPr id="50" name="Group 49">
            <a:extLst>
              <a:ext uri="{FF2B5EF4-FFF2-40B4-BE49-F238E27FC236}">
                <a16:creationId xmlns:a16="http://schemas.microsoft.com/office/drawing/2014/main" id="{CFC5711B-4DE1-417D-989D-3004C71D2B87}"/>
              </a:ext>
            </a:extLst>
          </p:cNvPr>
          <p:cNvGrpSpPr/>
          <p:nvPr userDrawn="1"/>
        </p:nvGrpSpPr>
        <p:grpSpPr>
          <a:xfrm>
            <a:off x="-26584" y="-9331"/>
            <a:ext cx="4700027" cy="3183281"/>
            <a:chOff x="-17253" y="0"/>
            <a:chExt cx="4700027" cy="3183281"/>
          </a:xfrm>
        </p:grpSpPr>
        <p:sp>
          <p:nvSpPr>
            <p:cNvPr id="51" name="Isosceles Triangle 11">
              <a:extLst>
                <a:ext uri="{FF2B5EF4-FFF2-40B4-BE49-F238E27FC236}">
                  <a16:creationId xmlns:a16="http://schemas.microsoft.com/office/drawing/2014/main" id="{44E0F484-842E-46E1-B9AE-53BD981B93E8}"/>
                </a:ext>
              </a:extLst>
            </p:cNvPr>
            <p:cNvSpPr/>
            <p:nvPr userDrawn="1"/>
          </p:nvSpPr>
          <p:spPr>
            <a:xfrm rot="16200000" flipH="1" flipV="1">
              <a:off x="746118" y="-753376"/>
              <a:ext cx="3183280" cy="4690033"/>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11">
              <a:extLst>
                <a:ext uri="{FF2B5EF4-FFF2-40B4-BE49-F238E27FC236}">
                  <a16:creationId xmlns:a16="http://schemas.microsoft.com/office/drawing/2014/main" id="{76C3F8AC-B34F-4E04-A673-E6E8B01B3749}"/>
                </a:ext>
              </a:extLst>
            </p:cNvPr>
            <p:cNvSpPr/>
            <p:nvPr userDrawn="1"/>
          </p:nvSpPr>
          <p:spPr>
            <a:xfrm rot="16200000" flipH="1" flipV="1">
              <a:off x="671094" y="-688347"/>
              <a:ext cx="3063974" cy="4440668"/>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Google Shape;23;p24">
            <a:extLst>
              <a:ext uri="{FF2B5EF4-FFF2-40B4-BE49-F238E27FC236}">
                <a16:creationId xmlns:a16="http://schemas.microsoft.com/office/drawing/2014/main" id="{628625B2-827D-42B8-A27A-960229FFA757}"/>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Contact us</a:t>
            </a:r>
            <a:endParaRPr/>
          </a:p>
        </p:txBody>
      </p:sp>
      <p:pic>
        <p:nvPicPr>
          <p:cNvPr id="59" name="Graphic 58">
            <a:extLst>
              <a:ext uri="{FF2B5EF4-FFF2-40B4-BE49-F238E27FC236}">
                <a16:creationId xmlns:a16="http://schemas.microsoft.com/office/drawing/2014/main" id="{02B670FB-2F88-4AC1-ADFA-7EBDFAE7699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563" y="6131868"/>
            <a:ext cx="2343150" cy="390525"/>
          </a:xfrm>
          <a:prstGeom prst="rect">
            <a:avLst/>
          </a:prstGeom>
        </p:spPr>
      </p:pic>
      <p:pic>
        <p:nvPicPr>
          <p:cNvPr id="60" name="Graphic 59">
            <a:hlinkClick r:id="rId4"/>
            <a:extLst>
              <a:ext uri="{FF2B5EF4-FFF2-40B4-BE49-F238E27FC236}">
                <a16:creationId xmlns:a16="http://schemas.microsoft.com/office/drawing/2014/main" id="{B7B444D6-9FA0-488F-97EC-982A95759117}"/>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673200" y="6211290"/>
            <a:ext cx="233740" cy="233740"/>
          </a:xfrm>
          <a:prstGeom prst="rect">
            <a:avLst/>
          </a:prstGeom>
        </p:spPr>
      </p:pic>
      <p:pic>
        <p:nvPicPr>
          <p:cNvPr id="76" name="Graphic 75">
            <a:hlinkClick r:id="rId7"/>
            <a:extLst>
              <a:ext uri="{FF2B5EF4-FFF2-40B4-BE49-F238E27FC236}">
                <a16:creationId xmlns:a16="http://schemas.microsoft.com/office/drawing/2014/main" id="{982570D7-753B-4058-A31F-CF0CB0DCF250}"/>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2067642" y="6211290"/>
            <a:ext cx="239053" cy="239053"/>
          </a:xfrm>
          <a:prstGeom prst="rect">
            <a:avLst/>
          </a:prstGeom>
        </p:spPr>
      </p:pic>
      <p:pic>
        <p:nvPicPr>
          <p:cNvPr id="77" name="Graphic 76">
            <a:hlinkClick r:id="rId10"/>
            <a:extLst>
              <a:ext uri="{FF2B5EF4-FFF2-40B4-BE49-F238E27FC236}">
                <a16:creationId xmlns:a16="http://schemas.microsoft.com/office/drawing/2014/main" id="{8B756035-EB0A-471B-BC87-C6E9F47C9582}"/>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2467397" y="6211290"/>
            <a:ext cx="239053" cy="239053"/>
          </a:xfrm>
          <a:prstGeom prst="rect">
            <a:avLst/>
          </a:prstGeom>
        </p:spPr>
      </p:pic>
    </p:spTree>
    <p:extLst>
      <p:ext uri="{BB962C8B-B14F-4D97-AF65-F5344CB8AC3E}">
        <p14:creationId xmlns:p14="http://schemas.microsoft.com/office/powerpoint/2010/main" val="19245885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act us_6">
    <p:spTree>
      <p:nvGrpSpPr>
        <p:cNvPr id="1" name=""/>
        <p:cNvGrpSpPr/>
        <p:nvPr/>
      </p:nvGrpSpPr>
      <p:grpSpPr>
        <a:xfrm>
          <a:off x="0" y="0"/>
          <a:ext cx="0" cy="0"/>
          <a:chOff x="0" y="0"/>
          <a:chExt cx="0" cy="0"/>
        </a:xfrm>
      </p:grpSpPr>
      <p:sp>
        <p:nvSpPr>
          <p:cNvPr id="21" name="Google Shape;20;p24">
            <a:extLst>
              <a:ext uri="{FF2B5EF4-FFF2-40B4-BE49-F238E27FC236}">
                <a16:creationId xmlns:a16="http://schemas.microsoft.com/office/drawing/2014/main" id="{ACCDD513-D1C0-4438-AC4D-3F36FB7FB8A6}"/>
              </a:ext>
            </a:extLst>
          </p:cNvPr>
          <p:cNvSpPr/>
          <p:nvPr userDrawn="1"/>
        </p:nvSpPr>
        <p:spPr>
          <a:xfrm>
            <a:off x="-8627" y="0"/>
            <a:ext cx="12189825" cy="6858000"/>
          </a:xfrm>
          <a:prstGeom prst="rect">
            <a:avLst/>
          </a:prstGeom>
          <a:solidFill>
            <a:srgbClr val="64337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8" name="Group 37">
            <a:extLst>
              <a:ext uri="{FF2B5EF4-FFF2-40B4-BE49-F238E27FC236}">
                <a16:creationId xmlns:a16="http://schemas.microsoft.com/office/drawing/2014/main" id="{13C6E803-AFA3-4EB0-81BD-6F282DCBEF69}"/>
              </a:ext>
            </a:extLst>
          </p:cNvPr>
          <p:cNvGrpSpPr/>
          <p:nvPr userDrawn="1"/>
        </p:nvGrpSpPr>
        <p:grpSpPr>
          <a:xfrm>
            <a:off x="-421019" y="1897386"/>
            <a:ext cx="3924231" cy="5317995"/>
            <a:chOff x="-421019" y="1897386"/>
            <a:chExt cx="3924231" cy="5317995"/>
          </a:xfrm>
        </p:grpSpPr>
        <p:sp>
          <p:nvSpPr>
            <p:cNvPr id="39" name="Isosceles Triangle 38">
              <a:extLst>
                <a:ext uri="{FF2B5EF4-FFF2-40B4-BE49-F238E27FC236}">
                  <a16:creationId xmlns:a16="http://schemas.microsoft.com/office/drawing/2014/main" id="{6BCF3AB2-D923-4DA8-853F-B93B2E96D160}"/>
                </a:ext>
              </a:extLst>
            </p:cNvPr>
            <p:cNvSpPr/>
            <p:nvPr userDrawn="1"/>
          </p:nvSpPr>
          <p:spPr>
            <a:xfrm rot="16200000" flipH="1">
              <a:off x="-41659" y="3670509"/>
              <a:ext cx="3804350" cy="3285393"/>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AA72C59A-61B6-44F1-8488-B072F39B860E}"/>
                </a:ext>
              </a:extLst>
            </p:cNvPr>
            <p:cNvSpPr/>
            <p:nvPr userDrawn="1"/>
          </p:nvSpPr>
          <p:spPr>
            <a:xfrm rot="5400000" flipH="1">
              <a:off x="-513552" y="3848632"/>
              <a:ext cx="1356665" cy="1171600"/>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C62CE7A0-512F-4F98-BEFC-D0D1304844B1}"/>
                </a:ext>
              </a:extLst>
            </p:cNvPr>
            <p:cNvSpPr/>
            <p:nvPr userDrawn="1"/>
          </p:nvSpPr>
          <p:spPr>
            <a:xfrm rot="5400000" flipH="1">
              <a:off x="1036520" y="2052992"/>
              <a:ext cx="2281432" cy="1970219"/>
            </a:xfrm>
            <a:prstGeom prst="triangle">
              <a:avLst/>
            </a:prstGeom>
            <a:noFill/>
            <a:ln w="12700">
              <a:solidFill>
                <a:schemeClr val="bg1">
                  <a:alpha val="2745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E1DCE7D4-DBA4-469B-AA2C-466E2588750E}"/>
              </a:ext>
            </a:extLst>
          </p:cNvPr>
          <p:cNvGrpSpPr/>
          <p:nvPr userDrawn="1"/>
        </p:nvGrpSpPr>
        <p:grpSpPr>
          <a:xfrm>
            <a:off x="-26584" y="-9331"/>
            <a:ext cx="4700027" cy="3183281"/>
            <a:chOff x="-17253" y="0"/>
            <a:chExt cx="4700027" cy="3183281"/>
          </a:xfrm>
        </p:grpSpPr>
        <p:sp>
          <p:nvSpPr>
            <p:cNvPr id="48" name="Isosceles Triangle 11">
              <a:extLst>
                <a:ext uri="{FF2B5EF4-FFF2-40B4-BE49-F238E27FC236}">
                  <a16:creationId xmlns:a16="http://schemas.microsoft.com/office/drawing/2014/main" id="{CF77F835-80DE-4FD6-B593-BC7F0777E4E4}"/>
                </a:ext>
              </a:extLst>
            </p:cNvPr>
            <p:cNvSpPr/>
            <p:nvPr userDrawn="1"/>
          </p:nvSpPr>
          <p:spPr>
            <a:xfrm rot="16200000" flipH="1" flipV="1">
              <a:off x="746118" y="-753376"/>
              <a:ext cx="3183280" cy="4690033"/>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11">
              <a:extLst>
                <a:ext uri="{FF2B5EF4-FFF2-40B4-BE49-F238E27FC236}">
                  <a16:creationId xmlns:a16="http://schemas.microsoft.com/office/drawing/2014/main" id="{4FC91F39-7CBB-44C4-A7E6-A97C1D9E541D}"/>
                </a:ext>
              </a:extLst>
            </p:cNvPr>
            <p:cNvSpPr/>
            <p:nvPr userDrawn="1"/>
          </p:nvSpPr>
          <p:spPr>
            <a:xfrm rot="16200000" flipH="1" flipV="1">
              <a:off x="671094" y="-688347"/>
              <a:ext cx="3063974" cy="4440668"/>
            </a:xfrm>
            <a:custGeom>
              <a:avLst/>
              <a:gdLst>
                <a:gd name="connsiteX0" fmla="*/ 0 w 3816040"/>
                <a:gd name="connsiteY0" fmla="*/ 3263660 h 3263660"/>
                <a:gd name="connsiteX1" fmla="*/ 1908020 w 3816040"/>
                <a:gd name="connsiteY1" fmla="*/ 0 h 3263660"/>
                <a:gd name="connsiteX2" fmla="*/ 3816040 w 3816040"/>
                <a:gd name="connsiteY2" fmla="*/ 3263660 h 3263660"/>
                <a:gd name="connsiteX3" fmla="*/ 0 w 3816040"/>
                <a:gd name="connsiteY3" fmla="*/ 3263660 h 3263660"/>
                <a:gd name="connsiteX0" fmla="*/ 0 w 1969987"/>
                <a:gd name="connsiteY0" fmla="*/ 3263660 h 3263660"/>
                <a:gd name="connsiteX1" fmla="*/ 61967 w 1969987"/>
                <a:gd name="connsiteY1" fmla="*/ 0 h 3263660"/>
                <a:gd name="connsiteX2" fmla="*/ 1969987 w 1969987"/>
                <a:gd name="connsiteY2" fmla="*/ 3263660 h 3263660"/>
                <a:gd name="connsiteX3" fmla="*/ 0 w 1969987"/>
                <a:gd name="connsiteY3" fmla="*/ 3263660 h 3263660"/>
                <a:gd name="connsiteX0" fmla="*/ 0 w 1961357"/>
                <a:gd name="connsiteY0" fmla="*/ 3263663 h 3263663"/>
                <a:gd name="connsiteX1" fmla="*/ 53337 w 1961357"/>
                <a:gd name="connsiteY1" fmla="*/ 0 h 3263663"/>
                <a:gd name="connsiteX2" fmla="*/ 1961357 w 1961357"/>
                <a:gd name="connsiteY2" fmla="*/ 3263660 h 3263663"/>
                <a:gd name="connsiteX3" fmla="*/ 0 w 1961357"/>
                <a:gd name="connsiteY3" fmla="*/ 3263663 h 3263663"/>
                <a:gd name="connsiteX0" fmla="*/ 0 w 1935478"/>
                <a:gd name="connsiteY0" fmla="*/ 3263663 h 3263663"/>
                <a:gd name="connsiteX1" fmla="*/ 27458 w 1935478"/>
                <a:gd name="connsiteY1" fmla="*/ 0 h 3263663"/>
                <a:gd name="connsiteX2" fmla="*/ 1935478 w 1935478"/>
                <a:gd name="connsiteY2" fmla="*/ 3263660 h 3263663"/>
                <a:gd name="connsiteX3" fmla="*/ 0 w 1935478"/>
                <a:gd name="connsiteY3" fmla="*/ 3263663 h 3263663"/>
                <a:gd name="connsiteX0" fmla="*/ 0 w 1909596"/>
                <a:gd name="connsiteY0" fmla="*/ 3263666 h 3263666"/>
                <a:gd name="connsiteX1" fmla="*/ 1576 w 1909596"/>
                <a:gd name="connsiteY1" fmla="*/ 0 h 3263666"/>
                <a:gd name="connsiteX2" fmla="*/ 1909596 w 1909596"/>
                <a:gd name="connsiteY2" fmla="*/ 3263660 h 3263666"/>
                <a:gd name="connsiteX3" fmla="*/ 0 w 1909596"/>
                <a:gd name="connsiteY3" fmla="*/ 3263666 h 3263666"/>
                <a:gd name="connsiteX0" fmla="*/ 15690 w 1908033"/>
                <a:gd name="connsiteY0" fmla="*/ 3263666 h 3263666"/>
                <a:gd name="connsiteX1" fmla="*/ 13 w 1908033"/>
                <a:gd name="connsiteY1" fmla="*/ 0 h 3263666"/>
                <a:gd name="connsiteX2" fmla="*/ 1908033 w 1908033"/>
                <a:gd name="connsiteY2" fmla="*/ 3263660 h 3263666"/>
                <a:gd name="connsiteX3" fmla="*/ 15690 w 1908033"/>
                <a:gd name="connsiteY3" fmla="*/ 3263666 h 3263666"/>
                <a:gd name="connsiteX0" fmla="*/ 0 w 1909594"/>
                <a:gd name="connsiteY0" fmla="*/ 3263669 h 3263669"/>
                <a:gd name="connsiteX1" fmla="*/ 1574 w 1909594"/>
                <a:gd name="connsiteY1" fmla="*/ 0 h 3263669"/>
                <a:gd name="connsiteX2" fmla="*/ 1909594 w 1909594"/>
                <a:gd name="connsiteY2" fmla="*/ 3263660 h 3263669"/>
                <a:gd name="connsiteX3" fmla="*/ 0 w 1909594"/>
                <a:gd name="connsiteY3" fmla="*/ 3263669 h 3263669"/>
                <a:gd name="connsiteX0" fmla="*/ 7081 w 1908045"/>
                <a:gd name="connsiteY0" fmla="*/ 3263672 h 3263672"/>
                <a:gd name="connsiteX1" fmla="*/ 25 w 1908045"/>
                <a:gd name="connsiteY1" fmla="*/ 0 h 3263672"/>
                <a:gd name="connsiteX2" fmla="*/ 1908045 w 1908045"/>
                <a:gd name="connsiteY2" fmla="*/ 3263660 h 3263672"/>
                <a:gd name="connsiteX3" fmla="*/ 7081 w 1908045"/>
                <a:gd name="connsiteY3" fmla="*/ 3263672 h 3263672"/>
                <a:gd name="connsiteX0" fmla="*/ 1 w 3795610"/>
                <a:gd name="connsiteY0" fmla="*/ 3263675 h 3263675"/>
                <a:gd name="connsiteX1" fmla="*/ 1887590 w 3795610"/>
                <a:gd name="connsiteY1" fmla="*/ 0 h 3263675"/>
                <a:gd name="connsiteX2" fmla="*/ 3795610 w 3795610"/>
                <a:gd name="connsiteY2" fmla="*/ 3263660 h 3263675"/>
                <a:gd name="connsiteX3" fmla="*/ 1 w 3795610"/>
                <a:gd name="connsiteY3" fmla="*/ 3263675 h 3263675"/>
                <a:gd name="connsiteX0" fmla="*/ 0 w 3795609"/>
                <a:gd name="connsiteY0" fmla="*/ 3263675 h 3263675"/>
                <a:gd name="connsiteX1" fmla="*/ 1887589 w 3795609"/>
                <a:gd name="connsiteY1" fmla="*/ 0 h 3263675"/>
                <a:gd name="connsiteX2" fmla="*/ 3795609 w 3795609"/>
                <a:gd name="connsiteY2" fmla="*/ 3263660 h 3263675"/>
                <a:gd name="connsiteX3" fmla="*/ 0 w 3795609"/>
                <a:gd name="connsiteY3" fmla="*/ 3263675 h 3263675"/>
                <a:gd name="connsiteX0" fmla="*/ 0 w 3795609"/>
                <a:gd name="connsiteY0" fmla="*/ 3263675 h 3263675"/>
                <a:gd name="connsiteX1" fmla="*/ 1543734 w 3795609"/>
                <a:gd name="connsiteY1" fmla="*/ 582892 h 3263675"/>
                <a:gd name="connsiteX2" fmla="*/ 1887589 w 3795609"/>
                <a:gd name="connsiteY2" fmla="*/ 0 h 3263675"/>
                <a:gd name="connsiteX3" fmla="*/ 3795609 w 3795609"/>
                <a:gd name="connsiteY3" fmla="*/ 3263660 h 3263675"/>
                <a:gd name="connsiteX4" fmla="*/ 0 w 3795609"/>
                <a:gd name="connsiteY4" fmla="*/ 3263675 h 3263675"/>
                <a:gd name="connsiteX0" fmla="*/ 33504 w 2251875"/>
                <a:gd name="connsiteY0" fmla="*/ 3270533 h 3270533"/>
                <a:gd name="connsiteX1" fmla="*/ 0 w 2251875"/>
                <a:gd name="connsiteY1" fmla="*/ 582892 h 3270533"/>
                <a:gd name="connsiteX2" fmla="*/ 343855 w 2251875"/>
                <a:gd name="connsiteY2" fmla="*/ 0 h 3270533"/>
                <a:gd name="connsiteX3" fmla="*/ 2251875 w 2251875"/>
                <a:gd name="connsiteY3" fmla="*/ 3263660 h 3270533"/>
                <a:gd name="connsiteX4" fmla="*/ 33504 w 2251875"/>
                <a:gd name="connsiteY4" fmla="*/ 3270533 h 3270533"/>
                <a:gd name="connsiteX0" fmla="*/ 12932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12932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 name="connsiteX0" fmla="*/ 6075 w 2251875"/>
                <a:gd name="connsiteY0" fmla="*/ 3263677 h 3263677"/>
                <a:gd name="connsiteX1" fmla="*/ 0 w 2251875"/>
                <a:gd name="connsiteY1" fmla="*/ 582892 h 3263677"/>
                <a:gd name="connsiteX2" fmla="*/ 343855 w 2251875"/>
                <a:gd name="connsiteY2" fmla="*/ 0 h 3263677"/>
                <a:gd name="connsiteX3" fmla="*/ 2251875 w 2251875"/>
                <a:gd name="connsiteY3" fmla="*/ 3263660 h 3263677"/>
                <a:gd name="connsiteX4" fmla="*/ 6075 w 2251875"/>
                <a:gd name="connsiteY4" fmla="*/ 3263677 h 32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875" h="3263677">
                  <a:moveTo>
                    <a:pt x="6075" y="3263677"/>
                  </a:moveTo>
                  <a:cubicBezTo>
                    <a:pt x="1764" y="2370082"/>
                    <a:pt x="4311" y="1476487"/>
                    <a:pt x="0" y="582892"/>
                  </a:cubicBezTo>
                  <a:lnTo>
                    <a:pt x="343855" y="0"/>
                  </a:lnTo>
                  <a:lnTo>
                    <a:pt x="2251875" y="3263660"/>
                  </a:lnTo>
                  <a:lnTo>
                    <a:pt x="6075" y="326367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Google Shape;23;p24">
            <a:extLst>
              <a:ext uri="{FF2B5EF4-FFF2-40B4-BE49-F238E27FC236}">
                <a16:creationId xmlns:a16="http://schemas.microsoft.com/office/drawing/2014/main" id="{DD82637D-4B65-4C9A-968E-C9E2886C5C6A}"/>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Contact us</a:t>
            </a:r>
            <a:endParaRPr/>
          </a:p>
        </p:txBody>
      </p:sp>
      <p:sp>
        <p:nvSpPr>
          <p:cNvPr id="50" name="Text Placeholder 63">
            <a:extLst>
              <a:ext uri="{FF2B5EF4-FFF2-40B4-BE49-F238E27FC236}">
                <a16:creationId xmlns:a16="http://schemas.microsoft.com/office/drawing/2014/main" id="{DC7221DE-3064-465E-ACB0-9FD5A9373492}"/>
              </a:ext>
            </a:extLst>
          </p:cNvPr>
          <p:cNvSpPr>
            <a:spLocks noGrp="1"/>
          </p:cNvSpPr>
          <p:nvPr>
            <p:ph type="body" sz="quarter" idx="10" hasCustomPrompt="1"/>
          </p:nvPr>
        </p:nvSpPr>
        <p:spPr>
          <a:xfrm>
            <a:off x="7499230" y="228743"/>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51" name="Text Placeholder 63">
            <a:extLst>
              <a:ext uri="{FF2B5EF4-FFF2-40B4-BE49-F238E27FC236}">
                <a16:creationId xmlns:a16="http://schemas.microsoft.com/office/drawing/2014/main" id="{21F8D0DA-B292-4EFD-8D69-05E6BD4B5C47}"/>
              </a:ext>
            </a:extLst>
          </p:cNvPr>
          <p:cNvSpPr>
            <a:spLocks noGrp="1"/>
          </p:cNvSpPr>
          <p:nvPr>
            <p:ph type="body" sz="quarter" idx="11" hasCustomPrompt="1"/>
          </p:nvPr>
        </p:nvSpPr>
        <p:spPr>
          <a:xfrm>
            <a:off x="7499074" y="526399"/>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52" name="Text Placeholder 63">
            <a:extLst>
              <a:ext uri="{FF2B5EF4-FFF2-40B4-BE49-F238E27FC236}">
                <a16:creationId xmlns:a16="http://schemas.microsoft.com/office/drawing/2014/main" id="{C33FC804-A62C-46E2-8C58-2EA058D0CFD4}"/>
              </a:ext>
            </a:extLst>
          </p:cNvPr>
          <p:cNvSpPr>
            <a:spLocks noGrp="1"/>
          </p:cNvSpPr>
          <p:nvPr>
            <p:ph type="body" sz="quarter" idx="12" hasCustomPrompt="1"/>
          </p:nvPr>
        </p:nvSpPr>
        <p:spPr>
          <a:xfrm>
            <a:off x="7499073" y="1036276"/>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53" name="Text Placeholder 63">
            <a:extLst>
              <a:ext uri="{FF2B5EF4-FFF2-40B4-BE49-F238E27FC236}">
                <a16:creationId xmlns:a16="http://schemas.microsoft.com/office/drawing/2014/main" id="{0DF82502-9B4D-4A0B-8C29-E3C0B76E77DF}"/>
              </a:ext>
            </a:extLst>
          </p:cNvPr>
          <p:cNvSpPr>
            <a:spLocks noGrp="1"/>
          </p:cNvSpPr>
          <p:nvPr>
            <p:ph type="body" sz="quarter" idx="13" hasCustomPrompt="1"/>
          </p:nvPr>
        </p:nvSpPr>
        <p:spPr>
          <a:xfrm>
            <a:off x="7913137" y="1035513"/>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58" name="Text Placeholder 63">
            <a:extLst>
              <a:ext uri="{FF2B5EF4-FFF2-40B4-BE49-F238E27FC236}">
                <a16:creationId xmlns:a16="http://schemas.microsoft.com/office/drawing/2014/main" id="{44B7CC2F-CBE1-4C1F-88F8-A9282DEA0BE5}"/>
              </a:ext>
            </a:extLst>
          </p:cNvPr>
          <p:cNvSpPr>
            <a:spLocks noGrp="1"/>
          </p:cNvSpPr>
          <p:nvPr>
            <p:ph type="body" sz="quarter" idx="14" hasCustomPrompt="1"/>
          </p:nvPr>
        </p:nvSpPr>
        <p:spPr>
          <a:xfrm>
            <a:off x="7476421" y="2487030"/>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59" name="Text Placeholder 63">
            <a:extLst>
              <a:ext uri="{FF2B5EF4-FFF2-40B4-BE49-F238E27FC236}">
                <a16:creationId xmlns:a16="http://schemas.microsoft.com/office/drawing/2014/main" id="{E6CE15D0-177D-4BF5-9EA1-FCFE4A0D81B8}"/>
              </a:ext>
            </a:extLst>
          </p:cNvPr>
          <p:cNvSpPr>
            <a:spLocks noGrp="1"/>
          </p:cNvSpPr>
          <p:nvPr>
            <p:ph type="body" sz="quarter" idx="15" hasCustomPrompt="1"/>
          </p:nvPr>
        </p:nvSpPr>
        <p:spPr>
          <a:xfrm>
            <a:off x="7476265" y="2784686"/>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60" name="Text Placeholder 63">
            <a:extLst>
              <a:ext uri="{FF2B5EF4-FFF2-40B4-BE49-F238E27FC236}">
                <a16:creationId xmlns:a16="http://schemas.microsoft.com/office/drawing/2014/main" id="{6ADEF1FB-3268-4BC0-82FC-93A65174DF35}"/>
              </a:ext>
            </a:extLst>
          </p:cNvPr>
          <p:cNvSpPr>
            <a:spLocks noGrp="1"/>
          </p:cNvSpPr>
          <p:nvPr>
            <p:ph type="body" sz="quarter" idx="16" hasCustomPrompt="1"/>
          </p:nvPr>
        </p:nvSpPr>
        <p:spPr>
          <a:xfrm>
            <a:off x="7476264" y="3294563"/>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76" name="Text Placeholder 63">
            <a:extLst>
              <a:ext uri="{FF2B5EF4-FFF2-40B4-BE49-F238E27FC236}">
                <a16:creationId xmlns:a16="http://schemas.microsoft.com/office/drawing/2014/main" id="{4E41448D-7779-4D3C-9914-81CAF7C1DF08}"/>
              </a:ext>
            </a:extLst>
          </p:cNvPr>
          <p:cNvSpPr>
            <a:spLocks noGrp="1"/>
          </p:cNvSpPr>
          <p:nvPr>
            <p:ph type="body" sz="quarter" idx="17" hasCustomPrompt="1"/>
          </p:nvPr>
        </p:nvSpPr>
        <p:spPr>
          <a:xfrm>
            <a:off x="7890328" y="3293800"/>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sp>
        <p:nvSpPr>
          <p:cNvPr id="77" name="Text Placeholder 63">
            <a:extLst>
              <a:ext uri="{FF2B5EF4-FFF2-40B4-BE49-F238E27FC236}">
                <a16:creationId xmlns:a16="http://schemas.microsoft.com/office/drawing/2014/main" id="{A5CDFE6D-67C5-4CF2-B44B-99EB0A248DEC}"/>
              </a:ext>
            </a:extLst>
          </p:cNvPr>
          <p:cNvSpPr>
            <a:spLocks noGrp="1"/>
          </p:cNvSpPr>
          <p:nvPr>
            <p:ph type="body" sz="quarter" idx="18" hasCustomPrompt="1"/>
          </p:nvPr>
        </p:nvSpPr>
        <p:spPr>
          <a:xfrm>
            <a:off x="7476421" y="4670769"/>
            <a:ext cx="4177058" cy="290512"/>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a:t>Click to add name</a:t>
            </a:r>
          </a:p>
        </p:txBody>
      </p:sp>
      <p:sp>
        <p:nvSpPr>
          <p:cNvPr id="78" name="Text Placeholder 63">
            <a:extLst>
              <a:ext uri="{FF2B5EF4-FFF2-40B4-BE49-F238E27FC236}">
                <a16:creationId xmlns:a16="http://schemas.microsoft.com/office/drawing/2014/main" id="{00C3967E-59FC-4820-8A0B-B0F7776FBEF4}"/>
              </a:ext>
            </a:extLst>
          </p:cNvPr>
          <p:cNvSpPr>
            <a:spLocks noGrp="1"/>
          </p:cNvSpPr>
          <p:nvPr>
            <p:ph type="body" sz="quarter" idx="19" hasCustomPrompt="1"/>
          </p:nvPr>
        </p:nvSpPr>
        <p:spPr>
          <a:xfrm>
            <a:off x="7476265" y="4968425"/>
            <a:ext cx="4177214" cy="451346"/>
          </a:xfrm>
          <a:prstGeom prst="rect">
            <a:avLst/>
          </a:prstGeom>
        </p:spPr>
        <p:txBody>
          <a:bodyPr/>
          <a:lstStyle>
            <a:lvl1pPr marL="0" indent="0">
              <a:buNone/>
              <a:defRPr sz="1200" b="0" cap="all" baseline="0">
                <a:solidFill>
                  <a:schemeClr val="bg1"/>
                </a:solidFill>
                <a:latin typeface="Arial" panose="020B0604020202020204" pitchFamily="34" charset="0"/>
                <a:cs typeface="Arial" panose="020B0604020202020204" pitchFamily="34" charset="0"/>
              </a:defRPr>
            </a:lvl1pPr>
          </a:lstStyle>
          <a:p>
            <a:pPr lvl="0"/>
            <a:r>
              <a:rPr lang="en-US"/>
              <a:t>CLICK TO ADD DESIGNATION</a:t>
            </a:r>
          </a:p>
        </p:txBody>
      </p:sp>
      <p:sp>
        <p:nvSpPr>
          <p:cNvPr id="79" name="Text Placeholder 63">
            <a:extLst>
              <a:ext uri="{FF2B5EF4-FFF2-40B4-BE49-F238E27FC236}">
                <a16:creationId xmlns:a16="http://schemas.microsoft.com/office/drawing/2014/main" id="{EC6D53D7-BFD8-4418-8F61-A9E4C56A8FF4}"/>
              </a:ext>
            </a:extLst>
          </p:cNvPr>
          <p:cNvSpPr>
            <a:spLocks noGrp="1"/>
          </p:cNvSpPr>
          <p:nvPr>
            <p:ph type="body" sz="quarter" idx="20" hasCustomPrompt="1"/>
          </p:nvPr>
        </p:nvSpPr>
        <p:spPr>
          <a:xfrm>
            <a:off x="7476264" y="5478302"/>
            <a:ext cx="414063" cy="1291286"/>
          </a:xfrm>
          <a:prstGeom prst="rect">
            <a:avLst/>
          </a:prstGeom>
        </p:spPr>
        <p:txBody>
          <a:bodyPr/>
          <a:lstStyle>
            <a:lvl1pPr marL="0" indent="0">
              <a:lnSpc>
                <a:spcPct val="100000"/>
              </a:lnSpc>
              <a:spcBef>
                <a:spcPts val="0"/>
              </a:spcBef>
              <a:buNone/>
              <a:defRPr sz="1400" b="1" cap="all" baseline="0">
                <a:solidFill>
                  <a:schemeClr val="bg1"/>
                </a:solidFill>
                <a:latin typeface="Arial" panose="020B0604020202020204" pitchFamily="34" charset="0"/>
                <a:cs typeface="Arial" panose="020B0604020202020204" pitchFamily="34" charset="0"/>
              </a:defRPr>
            </a:lvl1pPr>
          </a:lstStyle>
          <a:p>
            <a:pPr lvl="0"/>
            <a:r>
              <a:rPr lang="en-ZA" cap="all" baseline="0"/>
              <a:t>E</a:t>
            </a:r>
            <a:endParaRPr lang="en-US" cap="all" baseline="0"/>
          </a:p>
          <a:p>
            <a:pPr lvl="0"/>
            <a:r>
              <a:rPr lang="en-US" cap="all" baseline="0"/>
              <a:t>C</a:t>
            </a:r>
          </a:p>
          <a:p>
            <a:pPr lvl="0"/>
            <a:r>
              <a:rPr lang="en-US" cap="all" baseline="0"/>
              <a:t>T</a:t>
            </a:r>
          </a:p>
          <a:p>
            <a:pPr lvl="0"/>
            <a:r>
              <a:rPr lang="en-US" cap="all" baseline="0"/>
              <a:t>A</a:t>
            </a:r>
            <a:endParaRPr lang="en-US"/>
          </a:p>
        </p:txBody>
      </p:sp>
      <p:sp>
        <p:nvSpPr>
          <p:cNvPr id="80" name="Text Placeholder 63">
            <a:extLst>
              <a:ext uri="{FF2B5EF4-FFF2-40B4-BE49-F238E27FC236}">
                <a16:creationId xmlns:a16="http://schemas.microsoft.com/office/drawing/2014/main" id="{149E2418-0942-4E05-B7D7-33452772266A}"/>
              </a:ext>
            </a:extLst>
          </p:cNvPr>
          <p:cNvSpPr>
            <a:spLocks noGrp="1"/>
          </p:cNvSpPr>
          <p:nvPr>
            <p:ph type="body" sz="quarter" idx="21" hasCustomPrompt="1"/>
          </p:nvPr>
        </p:nvSpPr>
        <p:spPr>
          <a:xfrm>
            <a:off x="7890328" y="5477539"/>
            <a:ext cx="3763150" cy="12920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latin typeface="Arial" panose="020B0604020202020204" pitchFamily="34" charset="0"/>
                <a:cs typeface="Arial" panose="020B0604020202020204" pitchFamily="34" charset="0"/>
              </a:defRPr>
            </a:lvl1pPr>
          </a:lstStyle>
          <a:p>
            <a:pPr lvl="0"/>
            <a:r>
              <a:rPr lang="en-US"/>
              <a:t>Click to add email address</a:t>
            </a:r>
          </a:p>
          <a:p>
            <a:pPr lvl="0"/>
            <a:r>
              <a:rPr lang="en-US"/>
              <a:t>Click to add number</a:t>
            </a:r>
          </a:p>
          <a:p>
            <a:pPr lvl="0"/>
            <a:r>
              <a:rPr lang="en-US"/>
              <a:t>Click to add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address</a:t>
            </a:r>
          </a:p>
        </p:txBody>
      </p:sp>
      <p:pic>
        <p:nvPicPr>
          <p:cNvPr id="81" name="Graphic 80">
            <a:extLst>
              <a:ext uri="{FF2B5EF4-FFF2-40B4-BE49-F238E27FC236}">
                <a16:creationId xmlns:a16="http://schemas.microsoft.com/office/drawing/2014/main" id="{2B10B780-B04C-4F0E-BC30-94A39334230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563" y="6131868"/>
            <a:ext cx="2343150" cy="390525"/>
          </a:xfrm>
          <a:prstGeom prst="rect">
            <a:avLst/>
          </a:prstGeom>
        </p:spPr>
      </p:pic>
      <p:pic>
        <p:nvPicPr>
          <p:cNvPr id="82" name="Graphic 81">
            <a:hlinkClick r:id="rId4"/>
            <a:extLst>
              <a:ext uri="{FF2B5EF4-FFF2-40B4-BE49-F238E27FC236}">
                <a16:creationId xmlns:a16="http://schemas.microsoft.com/office/drawing/2014/main" id="{F34DE4CD-E1EC-485E-B34F-4F26C0234E8E}"/>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673200" y="6211290"/>
            <a:ext cx="233740" cy="233740"/>
          </a:xfrm>
          <a:prstGeom prst="rect">
            <a:avLst/>
          </a:prstGeom>
        </p:spPr>
      </p:pic>
      <p:pic>
        <p:nvPicPr>
          <p:cNvPr id="83" name="Graphic 82">
            <a:hlinkClick r:id="rId7"/>
            <a:extLst>
              <a:ext uri="{FF2B5EF4-FFF2-40B4-BE49-F238E27FC236}">
                <a16:creationId xmlns:a16="http://schemas.microsoft.com/office/drawing/2014/main" id="{0228D305-70BB-4DA7-8E94-E417D9F144A1}"/>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2067642" y="6211290"/>
            <a:ext cx="239053" cy="239053"/>
          </a:xfrm>
          <a:prstGeom prst="rect">
            <a:avLst/>
          </a:prstGeom>
        </p:spPr>
      </p:pic>
      <p:pic>
        <p:nvPicPr>
          <p:cNvPr id="84" name="Graphic 83">
            <a:hlinkClick r:id="rId10"/>
            <a:extLst>
              <a:ext uri="{FF2B5EF4-FFF2-40B4-BE49-F238E27FC236}">
                <a16:creationId xmlns:a16="http://schemas.microsoft.com/office/drawing/2014/main" id="{6312CEB4-340B-496F-8FC7-69680C5DC3A2}"/>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2467397" y="6211290"/>
            <a:ext cx="239053" cy="239053"/>
          </a:xfrm>
          <a:prstGeom prst="rect">
            <a:avLst/>
          </a:prstGeom>
        </p:spPr>
      </p:pic>
    </p:spTree>
    <p:extLst>
      <p:ext uri="{BB962C8B-B14F-4D97-AF65-F5344CB8AC3E}">
        <p14:creationId xmlns:p14="http://schemas.microsoft.com/office/powerpoint/2010/main" val="33595202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over_5">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ADB40B6-2004-4419-A3B1-A4C9C79212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0"/>
          <a:stretch/>
        </p:blipFill>
        <p:spPr>
          <a:xfrm>
            <a:off x="-8587" y="1521229"/>
            <a:ext cx="12200587" cy="5336771"/>
          </a:xfrm>
          <a:prstGeom prst="rect">
            <a:avLst/>
          </a:prstGeom>
        </p:spPr>
      </p:pic>
      <p:sp>
        <p:nvSpPr>
          <p:cNvPr id="20" name="Picture Placeholder 17">
            <a:extLst>
              <a:ext uri="{FF2B5EF4-FFF2-40B4-BE49-F238E27FC236}">
                <a16:creationId xmlns:a16="http://schemas.microsoft.com/office/drawing/2014/main" id="{4973DF8C-3FE8-46DD-8D21-1710D6938ABF}"/>
              </a:ext>
            </a:extLst>
          </p:cNvPr>
          <p:cNvSpPr>
            <a:spLocks noGrp="1"/>
          </p:cNvSpPr>
          <p:nvPr>
            <p:ph type="pic" sz="quarter" idx="11" hasCustomPrompt="1"/>
          </p:nvPr>
        </p:nvSpPr>
        <p:spPr>
          <a:xfrm flipH="1">
            <a:off x="8313" y="-8312"/>
            <a:ext cx="12201402" cy="5777345"/>
          </a:xfrm>
          <a:custGeom>
            <a:avLst/>
            <a:gdLst>
              <a:gd name="connsiteX0" fmla="*/ 0 w 10152062"/>
              <a:gd name="connsiteY0" fmla="*/ 0 h 6858000"/>
              <a:gd name="connsiteX1" fmla="*/ 10152062 w 10152062"/>
              <a:gd name="connsiteY1" fmla="*/ 0 h 6858000"/>
              <a:gd name="connsiteX2" fmla="*/ 10152062 w 10152062"/>
              <a:gd name="connsiteY2" fmla="*/ 6858000 h 6858000"/>
              <a:gd name="connsiteX3" fmla="*/ 0 w 10152062"/>
              <a:gd name="connsiteY3" fmla="*/ 6858000 h 6858000"/>
              <a:gd name="connsiteX4" fmla="*/ 0 w 10152062"/>
              <a:gd name="connsiteY4"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0 w 10152062"/>
              <a:gd name="connsiteY4" fmla="*/ 6858000 h 6858000"/>
              <a:gd name="connsiteX5" fmla="*/ 0 w 10152062"/>
              <a:gd name="connsiteY5" fmla="*/ 0 h 6858000"/>
              <a:gd name="connsiteX0" fmla="*/ 0 w 10152062"/>
              <a:gd name="connsiteY0" fmla="*/ 0 h 6858000"/>
              <a:gd name="connsiteX1" fmla="*/ 10152062 w 10152062"/>
              <a:gd name="connsiteY1" fmla="*/ 0 h 6858000"/>
              <a:gd name="connsiteX2" fmla="*/ 10152062 w 10152062"/>
              <a:gd name="connsiteY2" fmla="*/ 6858000 h 6858000"/>
              <a:gd name="connsiteX3" fmla="*/ 6825282 w 10152062"/>
              <a:gd name="connsiteY3" fmla="*/ 6858000 h 6858000"/>
              <a:gd name="connsiteX4" fmla="*/ 3579542 w 10152062"/>
              <a:gd name="connsiteY4" fmla="*/ 3590692 h 6858000"/>
              <a:gd name="connsiteX5" fmla="*/ 0 w 10152062"/>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5632526 w 12205046"/>
              <a:gd name="connsiteY4" fmla="*/ 3590692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8878266 w 12205046"/>
              <a:gd name="connsiteY3" fmla="*/ 6858000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6792036 w 12205046"/>
              <a:gd name="connsiteY3" fmla="*/ 3773979 h 6858000"/>
              <a:gd name="connsiteX4" fmla="*/ 13834 w 12205046"/>
              <a:gd name="connsiteY4" fmla="*/ 1653826 h 6858000"/>
              <a:gd name="connsiteX5" fmla="*/ 0 w 12205046"/>
              <a:gd name="connsiteY5" fmla="*/ 0 h 6858000"/>
              <a:gd name="connsiteX0" fmla="*/ 0 w 12205046"/>
              <a:gd name="connsiteY0" fmla="*/ 0 h 6858000"/>
              <a:gd name="connsiteX1" fmla="*/ 12205046 w 12205046"/>
              <a:gd name="connsiteY1" fmla="*/ 0 h 6858000"/>
              <a:gd name="connsiteX2" fmla="*/ 12205046 w 12205046"/>
              <a:gd name="connsiteY2" fmla="*/ 6858000 h 6858000"/>
              <a:gd name="connsiteX3" fmla="*/ 7340607 w 12205046"/>
              <a:gd name="connsiteY3" fmla="*/ 5802284 h 6858000"/>
              <a:gd name="connsiteX4" fmla="*/ 13834 w 12205046"/>
              <a:gd name="connsiteY4" fmla="*/ 1653826 h 6858000"/>
              <a:gd name="connsiteX5" fmla="*/ 0 w 12205046"/>
              <a:gd name="connsiteY5" fmla="*/ 0 h 6858000"/>
              <a:gd name="connsiteX0" fmla="*/ 0 w 12205046"/>
              <a:gd name="connsiteY0" fmla="*/ 0 h 5802284"/>
              <a:gd name="connsiteX1" fmla="*/ 12205046 w 12205046"/>
              <a:gd name="connsiteY1" fmla="*/ 0 h 5802284"/>
              <a:gd name="connsiteX2" fmla="*/ 12205046 w 12205046"/>
              <a:gd name="connsiteY2" fmla="*/ 2959331 h 5802284"/>
              <a:gd name="connsiteX3" fmla="*/ 7340607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53826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612262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87324 h 5802284"/>
              <a:gd name="connsiteX5" fmla="*/ 0 w 12205046"/>
              <a:gd name="connsiteY5" fmla="*/ 0 h 5802284"/>
              <a:gd name="connsiteX0" fmla="*/ 0 w 12205046"/>
              <a:gd name="connsiteY0" fmla="*/ 0 h 5802284"/>
              <a:gd name="connsiteX1" fmla="*/ 12205046 w 12205046"/>
              <a:gd name="connsiteY1" fmla="*/ 0 h 5802284"/>
              <a:gd name="connsiteX2" fmla="*/ 12205046 w 12205046"/>
              <a:gd name="connsiteY2" fmla="*/ 2959331 h 5802284"/>
              <a:gd name="connsiteX3" fmla="*/ 7332295 w 12205046"/>
              <a:gd name="connsiteY3" fmla="*/ 5802284 h 5802284"/>
              <a:gd name="connsiteX4" fmla="*/ 13834 w 12205046"/>
              <a:gd name="connsiteY4" fmla="*/ 1579011 h 5802284"/>
              <a:gd name="connsiteX5" fmla="*/ 0 w 12205046"/>
              <a:gd name="connsiteY5" fmla="*/ 0 h 5802284"/>
              <a:gd name="connsiteX0" fmla="*/ 0 w 12196734"/>
              <a:gd name="connsiteY0" fmla="*/ 0 h 5810596"/>
              <a:gd name="connsiteX1" fmla="*/ 12196734 w 12196734"/>
              <a:gd name="connsiteY1" fmla="*/ 8312 h 5810596"/>
              <a:gd name="connsiteX2" fmla="*/ 12196734 w 12196734"/>
              <a:gd name="connsiteY2" fmla="*/ 2967643 h 5810596"/>
              <a:gd name="connsiteX3" fmla="*/ 7323983 w 12196734"/>
              <a:gd name="connsiteY3" fmla="*/ 5810596 h 5810596"/>
              <a:gd name="connsiteX4" fmla="*/ 5522 w 12196734"/>
              <a:gd name="connsiteY4" fmla="*/ 1587323 h 5810596"/>
              <a:gd name="connsiteX5" fmla="*/ 0 w 12196734"/>
              <a:gd name="connsiteY5" fmla="*/ 0 h 5810596"/>
              <a:gd name="connsiteX0" fmla="*/ 3123 w 12199857"/>
              <a:gd name="connsiteY0" fmla="*/ 0 h 5810596"/>
              <a:gd name="connsiteX1" fmla="*/ 12199857 w 12199857"/>
              <a:gd name="connsiteY1" fmla="*/ 8312 h 5810596"/>
              <a:gd name="connsiteX2" fmla="*/ 12199857 w 12199857"/>
              <a:gd name="connsiteY2" fmla="*/ 2967643 h 5810596"/>
              <a:gd name="connsiteX3" fmla="*/ 7327106 w 12199857"/>
              <a:gd name="connsiteY3" fmla="*/ 5810596 h 5810596"/>
              <a:gd name="connsiteX4" fmla="*/ 333 w 12199857"/>
              <a:gd name="connsiteY4" fmla="*/ 1587323 h 5810596"/>
              <a:gd name="connsiteX5" fmla="*/ 3123 w 12199857"/>
              <a:gd name="connsiteY5" fmla="*/ 0 h 5810596"/>
              <a:gd name="connsiteX0" fmla="*/ 3123 w 12199857"/>
              <a:gd name="connsiteY0" fmla="*/ 0 h 5769032"/>
              <a:gd name="connsiteX1" fmla="*/ 12199857 w 12199857"/>
              <a:gd name="connsiteY1" fmla="*/ 8312 h 5769032"/>
              <a:gd name="connsiteX2" fmla="*/ 12199857 w 12199857"/>
              <a:gd name="connsiteY2" fmla="*/ 2967643 h 5769032"/>
              <a:gd name="connsiteX3" fmla="*/ 7327106 w 12199857"/>
              <a:gd name="connsiteY3" fmla="*/ 5769032 h 5769032"/>
              <a:gd name="connsiteX4" fmla="*/ 333 w 12199857"/>
              <a:gd name="connsiteY4" fmla="*/ 1587323 h 5769032"/>
              <a:gd name="connsiteX5" fmla="*/ 3123 w 12199857"/>
              <a:gd name="connsiteY5" fmla="*/ 0 h 5769032"/>
              <a:gd name="connsiteX0" fmla="*/ 3123 w 12199857"/>
              <a:gd name="connsiteY0" fmla="*/ 0 h 5777345"/>
              <a:gd name="connsiteX1" fmla="*/ 12199857 w 12199857"/>
              <a:gd name="connsiteY1" fmla="*/ 8312 h 5777345"/>
              <a:gd name="connsiteX2" fmla="*/ 12199857 w 12199857"/>
              <a:gd name="connsiteY2" fmla="*/ 2967643 h 5777345"/>
              <a:gd name="connsiteX3" fmla="*/ 7335418 w 12199857"/>
              <a:gd name="connsiteY3" fmla="*/ 5777345 h 5777345"/>
              <a:gd name="connsiteX4" fmla="*/ 333 w 12199857"/>
              <a:gd name="connsiteY4" fmla="*/ 1587323 h 5777345"/>
              <a:gd name="connsiteX5" fmla="*/ 3123 w 12199857"/>
              <a:gd name="connsiteY5" fmla="*/ 0 h 577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857" h="5777345">
                <a:moveTo>
                  <a:pt x="3123" y="0"/>
                </a:moveTo>
                <a:lnTo>
                  <a:pt x="12199857" y="8312"/>
                </a:lnTo>
                <a:lnTo>
                  <a:pt x="12199857" y="2967643"/>
                </a:lnTo>
                <a:lnTo>
                  <a:pt x="7335418" y="5777345"/>
                </a:lnTo>
                <a:lnTo>
                  <a:pt x="333" y="1587323"/>
                </a:lnTo>
                <a:cubicBezTo>
                  <a:pt x="-1508" y="1058215"/>
                  <a:pt x="4964" y="529108"/>
                  <a:pt x="3123" y="0"/>
                </a:cubicBezTo>
                <a:close/>
              </a:path>
            </a:pathLst>
          </a:custGeom>
          <a:solidFill>
            <a:schemeClr val="bg1">
              <a:lumMod val="85000"/>
            </a:schemeClr>
          </a:solidFill>
        </p:spPr>
        <p:txBody>
          <a:bodyPr tIns="365760" anchor="t">
            <a:norm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r>
              <a:rPr lang="en-ZA"/>
              <a:t>To add an image click on the Picture icon. Do not copy &amp; paste images here!</a:t>
            </a:r>
            <a:endParaRPr lang="en-US"/>
          </a:p>
        </p:txBody>
      </p:sp>
      <p:pic>
        <p:nvPicPr>
          <p:cNvPr id="13" name="Picture 12">
            <a:extLst>
              <a:ext uri="{FF2B5EF4-FFF2-40B4-BE49-F238E27FC236}">
                <a16:creationId xmlns:a16="http://schemas.microsoft.com/office/drawing/2014/main" id="{884B5BA7-9F19-40EA-A472-E3218ED07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762" y="5655454"/>
            <a:ext cx="1899393" cy="673979"/>
          </a:xfrm>
          <a:prstGeom prst="rect">
            <a:avLst/>
          </a:prstGeom>
        </p:spPr>
      </p:pic>
      <p:sp>
        <p:nvSpPr>
          <p:cNvPr id="7" name="Google Shape;9;p21">
            <a:extLst>
              <a:ext uri="{FF2B5EF4-FFF2-40B4-BE49-F238E27FC236}">
                <a16:creationId xmlns:a16="http://schemas.microsoft.com/office/drawing/2014/main" id="{D60AE059-CFB2-49B7-8001-FDC74E60D6AB}"/>
              </a:ext>
            </a:extLst>
          </p:cNvPr>
          <p:cNvSpPr txBox="1">
            <a:spLocks noGrp="1"/>
          </p:cNvSpPr>
          <p:nvPr>
            <p:ph type="title" hasCustomPrompt="1"/>
          </p:nvPr>
        </p:nvSpPr>
        <p:spPr>
          <a:xfrm>
            <a:off x="6305909" y="5769034"/>
            <a:ext cx="5640489" cy="560399"/>
          </a:xfrm>
          <a:prstGeom prst="rect">
            <a:avLst/>
          </a:prstGeom>
          <a:noFill/>
          <a:ln>
            <a:noFill/>
          </a:ln>
        </p:spPr>
        <p:txBody>
          <a:bodyPr spcFirstLastPara="1" wrap="square" lIns="91425" tIns="45700" rIns="91425" bIns="45700" anchor="t" anchorCtr="0">
            <a:normAutofit/>
          </a:bodyPr>
          <a:lstStyle>
            <a:lvl1pPr marR="0" lvl="0" algn="r" rtl="0">
              <a:lnSpc>
                <a:spcPct val="100000"/>
              </a:lnSpc>
              <a:spcBef>
                <a:spcPts val="0"/>
              </a:spcBef>
              <a:spcAft>
                <a:spcPts val="0"/>
              </a:spcAft>
              <a:buClr>
                <a:schemeClr val="lt1"/>
              </a:buClr>
              <a:buSzPts val="1400"/>
              <a:buFont typeface="Arial"/>
              <a:buNone/>
              <a:defRPr sz="1800" b="0"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Click to add text</a:t>
            </a:r>
            <a:endParaRPr/>
          </a:p>
        </p:txBody>
      </p:sp>
      <p:sp>
        <p:nvSpPr>
          <p:cNvPr id="8" name="Google Shape;10;p21">
            <a:extLst>
              <a:ext uri="{FF2B5EF4-FFF2-40B4-BE49-F238E27FC236}">
                <a16:creationId xmlns:a16="http://schemas.microsoft.com/office/drawing/2014/main" id="{635EE75C-1E66-4B33-8F44-D1B035DA78FC}"/>
              </a:ext>
            </a:extLst>
          </p:cNvPr>
          <p:cNvSpPr txBox="1">
            <a:spLocks noGrp="1"/>
          </p:cNvSpPr>
          <p:nvPr>
            <p:ph type="body" idx="1" hasCustomPrompt="1"/>
          </p:nvPr>
        </p:nvSpPr>
        <p:spPr>
          <a:xfrm>
            <a:off x="7841410" y="3881192"/>
            <a:ext cx="4104987" cy="1887841"/>
          </a:xfrm>
          <a:prstGeom prst="rect">
            <a:avLst/>
          </a:prstGeom>
          <a:noFill/>
          <a:ln>
            <a:noFill/>
          </a:ln>
        </p:spPr>
        <p:txBody>
          <a:bodyPr spcFirstLastPara="1" wrap="square" lIns="91425" tIns="45700" rIns="91425" bIns="45700" anchor="b" anchorCtr="0">
            <a:normAutofit/>
          </a:bodyPr>
          <a:lstStyle>
            <a:lvl1pPr marL="0" lvl="0" indent="-228600" algn="r">
              <a:lnSpc>
                <a:spcPct val="100000"/>
              </a:lnSpc>
              <a:spcBef>
                <a:spcPts val="220"/>
              </a:spcBef>
              <a:spcAft>
                <a:spcPts val="0"/>
              </a:spcAft>
              <a:buClr>
                <a:schemeClr val="dk2"/>
              </a:buClr>
              <a:buSzPts val="1100"/>
              <a:buNone/>
              <a:defRPr sz="3200" b="1">
                <a:solidFill>
                  <a:srgbClr val="181C19"/>
                </a:solidFill>
                <a:latin typeface="Arial" panose="020B0604020202020204" pitchFamily="34" charset="0"/>
                <a:cs typeface="Arial" panose="020B0604020202020204" pitchFamily="34" charset="0"/>
              </a:defRPr>
            </a:lvl1pPr>
            <a:lvl2pPr marL="914400" lvl="1" indent="-228600" algn="l">
              <a:spcBef>
                <a:spcPts val="360"/>
              </a:spcBef>
              <a:spcAft>
                <a:spcPts val="0"/>
              </a:spcAft>
              <a:buClr>
                <a:srgbClr val="898989"/>
              </a:buClr>
              <a:buSzPts val="1800"/>
              <a:buNone/>
              <a:defRPr sz="1800">
                <a:solidFill>
                  <a:srgbClr val="898989"/>
                </a:solidFill>
              </a:defRPr>
            </a:lvl2pPr>
            <a:lvl3pPr marL="1371600" lvl="2" indent="-228600" algn="l">
              <a:spcBef>
                <a:spcPts val="320"/>
              </a:spcBef>
              <a:spcAft>
                <a:spcPts val="0"/>
              </a:spcAft>
              <a:buClr>
                <a:srgbClr val="898989"/>
              </a:buClr>
              <a:buSzPts val="1600"/>
              <a:buNone/>
              <a:defRPr sz="1600">
                <a:solidFill>
                  <a:srgbClr val="898989"/>
                </a:solidFill>
              </a:defRPr>
            </a:lvl3pPr>
            <a:lvl4pPr marL="1828800" lvl="3" indent="-228600" algn="l">
              <a:spcBef>
                <a:spcPts val="280"/>
              </a:spcBef>
              <a:spcAft>
                <a:spcPts val="0"/>
              </a:spcAft>
              <a:buClr>
                <a:srgbClr val="898989"/>
              </a:buClr>
              <a:buSzPts val="1400"/>
              <a:buNone/>
              <a:defRPr sz="1400">
                <a:solidFill>
                  <a:srgbClr val="898989"/>
                </a:solidFill>
              </a:defRPr>
            </a:lvl4pPr>
            <a:lvl5pPr marL="2286000" lvl="4" indent="-228600" algn="l">
              <a:spcBef>
                <a:spcPts val="280"/>
              </a:spcBef>
              <a:spcAft>
                <a:spcPts val="0"/>
              </a:spcAft>
              <a:buClr>
                <a:srgbClr val="898989"/>
              </a:buClr>
              <a:buSzPts val="1400"/>
              <a:buNone/>
              <a:defRPr sz="1400">
                <a:solidFill>
                  <a:srgbClr val="898989"/>
                </a:solidFill>
              </a:defRPr>
            </a:lvl5pPr>
            <a:lvl6pPr marL="2743200" lvl="5" indent="-228600" algn="l">
              <a:spcBef>
                <a:spcPts val="280"/>
              </a:spcBef>
              <a:spcAft>
                <a:spcPts val="0"/>
              </a:spcAft>
              <a:buClr>
                <a:srgbClr val="898989"/>
              </a:buClr>
              <a:buSzPts val="1400"/>
              <a:buNone/>
              <a:defRPr sz="1400">
                <a:solidFill>
                  <a:srgbClr val="898989"/>
                </a:solidFill>
              </a:defRPr>
            </a:lvl6pPr>
            <a:lvl7pPr marL="3200400" lvl="6" indent="-228600" algn="l">
              <a:spcBef>
                <a:spcPts val="280"/>
              </a:spcBef>
              <a:spcAft>
                <a:spcPts val="0"/>
              </a:spcAft>
              <a:buClr>
                <a:srgbClr val="898989"/>
              </a:buClr>
              <a:buSzPts val="1400"/>
              <a:buNone/>
              <a:defRPr sz="1400">
                <a:solidFill>
                  <a:srgbClr val="898989"/>
                </a:solidFill>
              </a:defRPr>
            </a:lvl7pPr>
            <a:lvl8pPr marL="3657600" lvl="7" indent="-228600" algn="l">
              <a:spcBef>
                <a:spcPts val="280"/>
              </a:spcBef>
              <a:spcAft>
                <a:spcPts val="0"/>
              </a:spcAft>
              <a:buClr>
                <a:srgbClr val="898989"/>
              </a:buClr>
              <a:buSzPts val="1400"/>
              <a:buNone/>
              <a:defRPr sz="1400">
                <a:solidFill>
                  <a:srgbClr val="898989"/>
                </a:solidFill>
              </a:defRPr>
            </a:lvl8pPr>
            <a:lvl9pPr marL="4114800" lvl="8" indent="-228600" algn="l">
              <a:spcBef>
                <a:spcPts val="280"/>
              </a:spcBef>
              <a:spcAft>
                <a:spcPts val="0"/>
              </a:spcAft>
              <a:buClr>
                <a:srgbClr val="898989"/>
              </a:buClr>
              <a:buSzPts val="1400"/>
              <a:buNone/>
              <a:defRPr sz="1400">
                <a:solidFill>
                  <a:srgbClr val="898989"/>
                </a:solidFill>
              </a:defRPr>
            </a:lvl9pPr>
          </a:lstStyle>
          <a:p>
            <a:r>
              <a:rPr lang="en-ZA"/>
              <a:t>Click to add text</a:t>
            </a:r>
            <a:endParaRPr/>
          </a:p>
        </p:txBody>
      </p:sp>
      <p:sp>
        <p:nvSpPr>
          <p:cNvPr id="4" name="Text Placeholder 3">
            <a:extLst>
              <a:ext uri="{FF2B5EF4-FFF2-40B4-BE49-F238E27FC236}">
                <a16:creationId xmlns:a16="http://schemas.microsoft.com/office/drawing/2014/main" id="{4E9723AC-8065-4BCD-A5A3-46F40BE70767}"/>
              </a:ext>
            </a:extLst>
          </p:cNvPr>
          <p:cNvSpPr>
            <a:spLocks noGrp="1"/>
          </p:cNvSpPr>
          <p:nvPr>
            <p:ph type="body" sz="quarter" idx="12" hasCustomPrompt="1"/>
          </p:nvPr>
        </p:nvSpPr>
        <p:spPr>
          <a:xfrm>
            <a:off x="6288088" y="6329363"/>
            <a:ext cx="5657850" cy="444500"/>
          </a:xfrm>
          <a:prstGeom prst="rect">
            <a:avLst/>
          </a:prstGeom>
        </p:spPr>
        <p:txBody>
          <a:bodyPr/>
          <a:lstStyle>
            <a:lvl1pPr marL="0" indent="0" algn="r">
              <a:lnSpc>
                <a:spcPct val="100000"/>
              </a:lnSpc>
              <a:buNone/>
              <a:defRPr sz="1600">
                <a:solidFill>
                  <a:srgbClr val="181C19"/>
                </a:solidFill>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36091263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slide_1">
    <p:spTree>
      <p:nvGrpSpPr>
        <p:cNvPr id="1" name=""/>
        <p:cNvGrpSpPr/>
        <p:nvPr/>
      </p:nvGrpSpPr>
      <p:grpSpPr>
        <a:xfrm>
          <a:off x="0" y="0"/>
          <a:ext cx="0" cy="0"/>
          <a:chOff x="0" y="0"/>
          <a:chExt cx="0" cy="0"/>
        </a:xfrm>
      </p:grpSpPr>
      <p:sp>
        <p:nvSpPr>
          <p:cNvPr id="13" name="Google Shape;238;p17">
            <a:extLst>
              <a:ext uri="{FF2B5EF4-FFF2-40B4-BE49-F238E27FC236}">
                <a16:creationId xmlns:a16="http://schemas.microsoft.com/office/drawing/2014/main" id="{50D45382-C95E-4C88-80EF-E8DF321E85C3}"/>
              </a:ext>
            </a:extLst>
          </p:cNvPr>
          <p:cNvSpPr/>
          <p:nvPr userDrawn="1"/>
        </p:nvSpPr>
        <p:spPr>
          <a:xfrm>
            <a:off x="-1" y="-1"/>
            <a:ext cx="12193185" cy="6858667"/>
          </a:xfrm>
          <a:prstGeom prst="rect">
            <a:avLst/>
          </a:prstGeom>
          <a:solidFill>
            <a:srgbClr val="181C1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 name="Group 13">
            <a:extLst>
              <a:ext uri="{FF2B5EF4-FFF2-40B4-BE49-F238E27FC236}">
                <a16:creationId xmlns:a16="http://schemas.microsoft.com/office/drawing/2014/main" id="{42062647-9A03-4E03-98BE-5970777F0550}"/>
              </a:ext>
            </a:extLst>
          </p:cNvPr>
          <p:cNvGrpSpPr/>
          <p:nvPr userDrawn="1"/>
        </p:nvGrpSpPr>
        <p:grpSpPr>
          <a:xfrm>
            <a:off x="3449430" y="-666875"/>
            <a:ext cx="8389226" cy="7941935"/>
            <a:chOff x="3449430" y="-666875"/>
            <a:chExt cx="8389226" cy="7941935"/>
          </a:xfrm>
        </p:grpSpPr>
        <p:sp>
          <p:nvSpPr>
            <p:cNvPr id="15" name="Isosceles Triangle 14">
              <a:extLst>
                <a:ext uri="{FF2B5EF4-FFF2-40B4-BE49-F238E27FC236}">
                  <a16:creationId xmlns:a16="http://schemas.microsoft.com/office/drawing/2014/main" id="{3753C83C-6D37-4E8C-8B0F-9FF7472C23C1}"/>
                </a:ext>
              </a:extLst>
            </p:cNvPr>
            <p:cNvSpPr/>
            <p:nvPr userDrawn="1"/>
          </p:nvSpPr>
          <p:spPr>
            <a:xfrm>
              <a:off x="8142715" y="3648974"/>
              <a:ext cx="3695941" cy="3191772"/>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F392F3CA-AFC4-4324-9434-B7358E863D5A}"/>
                </a:ext>
              </a:extLst>
            </p:cNvPr>
            <p:cNvSpPr/>
            <p:nvPr userDrawn="1"/>
          </p:nvSpPr>
          <p:spPr>
            <a:xfrm>
              <a:off x="7596377" y="-666875"/>
              <a:ext cx="1694272" cy="1463154"/>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A144834-A872-4DC2-97A1-7A635F3AE19F}"/>
                </a:ext>
              </a:extLst>
            </p:cNvPr>
            <p:cNvSpPr/>
            <p:nvPr userDrawn="1"/>
          </p:nvSpPr>
          <p:spPr>
            <a:xfrm rot="10800000">
              <a:off x="7866064" y="1340751"/>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AD29E65-A0C1-4B40-A222-12B593EDC38B}"/>
                </a:ext>
              </a:extLst>
            </p:cNvPr>
            <p:cNvSpPr/>
            <p:nvPr userDrawn="1"/>
          </p:nvSpPr>
          <p:spPr>
            <a:xfrm rot="10800000">
              <a:off x="3449430" y="-128615"/>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544C2FD4-8AE6-4649-B7B5-997652B5E23B}"/>
                </a:ext>
              </a:extLst>
            </p:cNvPr>
            <p:cNvSpPr/>
            <p:nvPr userDrawn="1"/>
          </p:nvSpPr>
          <p:spPr>
            <a:xfrm rot="10800000">
              <a:off x="5818484" y="4814550"/>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FEBA7A1-27E8-4D4C-AC0E-311F7873AFC7}"/>
              </a:ext>
            </a:extLst>
          </p:cNvPr>
          <p:cNvGrpSpPr/>
          <p:nvPr userDrawn="1"/>
        </p:nvGrpSpPr>
        <p:grpSpPr>
          <a:xfrm>
            <a:off x="1047583" y="2780907"/>
            <a:ext cx="5230372" cy="1377531"/>
            <a:chOff x="1047583" y="3214539"/>
            <a:chExt cx="5230372" cy="1377531"/>
          </a:xfrm>
        </p:grpSpPr>
        <p:sp>
          <p:nvSpPr>
            <p:cNvPr id="22" name="TextBox 21">
              <a:extLst>
                <a:ext uri="{FF2B5EF4-FFF2-40B4-BE49-F238E27FC236}">
                  <a16:creationId xmlns:a16="http://schemas.microsoft.com/office/drawing/2014/main" id="{8E104285-008A-403B-999E-B9CC5A4EF6C9}"/>
                </a:ext>
              </a:extLst>
            </p:cNvPr>
            <p:cNvSpPr txBox="1"/>
            <p:nvPr userDrawn="1"/>
          </p:nvSpPr>
          <p:spPr>
            <a:xfrm>
              <a:off x="1047583" y="4330460"/>
              <a:ext cx="4568213" cy="261610"/>
            </a:xfrm>
            <a:prstGeom prst="rect">
              <a:avLst/>
            </a:prstGeom>
            <a:noFill/>
          </p:spPr>
          <p:txBody>
            <a:bodyPr wrap="square" rtlCol="0">
              <a:spAutoFit/>
            </a:bodyPr>
            <a:lstStyle/>
            <a:p>
              <a:r>
                <a:rPr lang="en-ZA" sz="1100" b="1">
                  <a:solidFill>
                    <a:schemeClr val="bg1"/>
                  </a:solidFill>
                  <a:latin typeface="Roboto" panose="02000000000000000000" pitchFamily="2" charset="0"/>
                  <a:ea typeface="Roboto" panose="02000000000000000000" pitchFamily="2" charset="0"/>
                </a:rPr>
                <a:t>ELEANOR ROOSEVELT</a:t>
              </a:r>
              <a:endParaRPr lang="en-US" sz="1100" b="1">
                <a:solidFill>
                  <a:schemeClr val="bg1"/>
                </a:solidFill>
                <a:latin typeface="Roboto" panose="02000000000000000000" pitchFamily="2" charset="0"/>
                <a:ea typeface="Roboto" panose="02000000000000000000" pitchFamily="2" charset="0"/>
              </a:endParaRPr>
            </a:p>
          </p:txBody>
        </p:sp>
        <p:pic>
          <p:nvPicPr>
            <p:cNvPr id="23" name="Picture 22">
              <a:extLst>
                <a:ext uri="{FF2B5EF4-FFF2-40B4-BE49-F238E27FC236}">
                  <a16:creationId xmlns:a16="http://schemas.microsoft.com/office/drawing/2014/main" id="{62A3B17A-C1F0-4F60-B4C7-D3A903DFF1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865" y="3214539"/>
              <a:ext cx="5134090" cy="790347"/>
            </a:xfrm>
            <a:prstGeom prst="rect">
              <a:avLst/>
            </a:prstGeom>
          </p:spPr>
        </p:pic>
      </p:grpSp>
      <p:pic>
        <p:nvPicPr>
          <p:cNvPr id="24" name="Google Shape;253;p19" descr="ZUT030_PowerPoint_5-18.png">
            <a:extLst>
              <a:ext uri="{FF2B5EF4-FFF2-40B4-BE49-F238E27FC236}">
                <a16:creationId xmlns:a16="http://schemas.microsoft.com/office/drawing/2014/main" id="{EE4E3C63-C95F-4526-B0CB-B928558C1291}"/>
              </a:ext>
            </a:extLst>
          </p:cNvPr>
          <p:cNvPicPr preferRelativeResize="0"/>
          <p:nvPr userDrawn="1"/>
        </p:nvPicPr>
        <p:blipFill rotWithShape="1">
          <a:blip r:embed="rId3">
            <a:alphaModFix/>
          </a:blip>
          <a:srcRect l="9011" t="72853" r="69765" b="12165"/>
          <a:stretch/>
        </p:blipFill>
        <p:spPr>
          <a:xfrm>
            <a:off x="1098461" y="4996206"/>
            <a:ext cx="2587420" cy="1027522"/>
          </a:xfrm>
          <a:prstGeom prst="rect">
            <a:avLst/>
          </a:prstGeom>
          <a:noFill/>
          <a:ln>
            <a:noFill/>
          </a:ln>
        </p:spPr>
      </p:pic>
    </p:spTree>
    <p:extLst>
      <p:ext uri="{BB962C8B-B14F-4D97-AF65-F5344CB8AC3E}">
        <p14:creationId xmlns:p14="http://schemas.microsoft.com/office/powerpoint/2010/main" val="23762203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 slid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08334D-F683-4C6F-9E80-905ED6616908}"/>
              </a:ext>
            </a:extLst>
          </p:cNvPr>
          <p:cNvSpPr/>
          <p:nvPr userDrawn="1"/>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5762C6-FECD-477D-A2EF-EED8FB20EB60}"/>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59727" y="5029200"/>
            <a:ext cx="2455392" cy="871268"/>
          </a:xfrm>
          <a:prstGeom prst="rect">
            <a:avLst/>
          </a:prstGeom>
        </p:spPr>
      </p:pic>
      <p:grpSp>
        <p:nvGrpSpPr>
          <p:cNvPr id="2" name="Group 1">
            <a:extLst>
              <a:ext uri="{FF2B5EF4-FFF2-40B4-BE49-F238E27FC236}">
                <a16:creationId xmlns:a16="http://schemas.microsoft.com/office/drawing/2014/main" id="{62173F14-5789-496F-89B9-C2006674BB58}"/>
              </a:ext>
            </a:extLst>
          </p:cNvPr>
          <p:cNvGrpSpPr/>
          <p:nvPr userDrawn="1"/>
        </p:nvGrpSpPr>
        <p:grpSpPr>
          <a:xfrm>
            <a:off x="3449430" y="-666875"/>
            <a:ext cx="8389226" cy="7941935"/>
            <a:chOff x="3449430" y="-666875"/>
            <a:chExt cx="8389226" cy="7941935"/>
          </a:xfrm>
        </p:grpSpPr>
        <p:sp>
          <p:nvSpPr>
            <p:cNvPr id="7" name="Isosceles Triangle 6">
              <a:extLst>
                <a:ext uri="{FF2B5EF4-FFF2-40B4-BE49-F238E27FC236}">
                  <a16:creationId xmlns:a16="http://schemas.microsoft.com/office/drawing/2014/main" id="{C913C0CA-D442-464B-B5C2-AF338C9C7575}"/>
                </a:ext>
              </a:extLst>
            </p:cNvPr>
            <p:cNvSpPr/>
            <p:nvPr userDrawn="1"/>
          </p:nvSpPr>
          <p:spPr>
            <a:xfrm>
              <a:off x="8142715" y="3648974"/>
              <a:ext cx="3695941" cy="3191772"/>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5B1F5AF-022F-435E-A718-87819DE1F2B6}"/>
                </a:ext>
              </a:extLst>
            </p:cNvPr>
            <p:cNvSpPr/>
            <p:nvPr userDrawn="1"/>
          </p:nvSpPr>
          <p:spPr>
            <a:xfrm>
              <a:off x="7596377" y="-666875"/>
              <a:ext cx="1694272" cy="1463154"/>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DCC1D59-9A47-40E3-BA2C-7E2D568463BA}"/>
                </a:ext>
              </a:extLst>
            </p:cNvPr>
            <p:cNvSpPr/>
            <p:nvPr userDrawn="1"/>
          </p:nvSpPr>
          <p:spPr>
            <a:xfrm rot="10800000">
              <a:off x="7866064" y="1340751"/>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1C09D7A-809F-4755-B9AB-1B9C1959D2C5}"/>
                </a:ext>
              </a:extLst>
            </p:cNvPr>
            <p:cNvSpPr/>
            <p:nvPr userDrawn="1"/>
          </p:nvSpPr>
          <p:spPr>
            <a:xfrm rot="10800000">
              <a:off x="3449430" y="-128615"/>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7E1FEF6C-868B-4898-A157-817B272E2F99}"/>
                </a:ext>
              </a:extLst>
            </p:cNvPr>
            <p:cNvSpPr/>
            <p:nvPr userDrawn="1"/>
          </p:nvSpPr>
          <p:spPr>
            <a:xfrm rot="10800000">
              <a:off x="5818484" y="4814550"/>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636CF1A-C838-44ED-BCFA-86C10545FA16}"/>
              </a:ext>
            </a:extLst>
          </p:cNvPr>
          <p:cNvGrpSpPr/>
          <p:nvPr userDrawn="1"/>
        </p:nvGrpSpPr>
        <p:grpSpPr>
          <a:xfrm>
            <a:off x="1047583" y="2780907"/>
            <a:ext cx="5230372" cy="1377531"/>
            <a:chOff x="1047583" y="3214539"/>
            <a:chExt cx="5230372" cy="1377531"/>
          </a:xfrm>
        </p:grpSpPr>
        <p:sp>
          <p:nvSpPr>
            <p:cNvPr id="4" name="TextBox 3">
              <a:extLst>
                <a:ext uri="{FF2B5EF4-FFF2-40B4-BE49-F238E27FC236}">
                  <a16:creationId xmlns:a16="http://schemas.microsoft.com/office/drawing/2014/main" id="{18538B6F-C037-4199-A2B5-75BF9AE92775}"/>
                </a:ext>
              </a:extLst>
            </p:cNvPr>
            <p:cNvSpPr txBox="1"/>
            <p:nvPr userDrawn="1"/>
          </p:nvSpPr>
          <p:spPr>
            <a:xfrm>
              <a:off x="1047583" y="4330460"/>
              <a:ext cx="4568213" cy="261610"/>
            </a:xfrm>
            <a:prstGeom prst="rect">
              <a:avLst/>
            </a:prstGeom>
            <a:noFill/>
          </p:spPr>
          <p:txBody>
            <a:bodyPr wrap="square" rtlCol="0">
              <a:spAutoFit/>
            </a:bodyPr>
            <a:lstStyle/>
            <a:p>
              <a:r>
                <a:rPr lang="en-ZA" sz="1100" b="1">
                  <a:solidFill>
                    <a:srgbClr val="181C19"/>
                  </a:solidFill>
                  <a:latin typeface="Roboto" panose="02000000000000000000" pitchFamily="2" charset="0"/>
                  <a:ea typeface="Roboto" panose="02000000000000000000" pitchFamily="2" charset="0"/>
                </a:rPr>
                <a:t>ELEANOR ROOSEVELT</a:t>
              </a:r>
              <a:endParaRPr lang="en-US" sz="1100" b="1">
                <a:solidFill>
                  <a:srgbClr val="181C19"/>
                </a:solidFill>
                <a:latin typeface="Roboto" panose="02000000000000000000" pitchFamily="2" charset="0"/>
                <a:ea typeface="Roboto" panose="02000000000000000000" pitchFamily="2" charset="0"/>
              </a:endParaRPr>
            </a:p>
          </p:txBody>
        </p:sp>
        <p:pic>
          <p:nvPicPr>
            <p:cNvPr id="13" name="Picture 12">
              <a:extLst>
                <a:ext uri="{FF2B5EF4-FFF2-40B4-BE49-F238E27FC236}">
                  <a16:creationId xmlns:a16="http://schemas.microsoft.com/office/drawing/2014/main" id="{E2CE5767-EA87-4B7D-9C63-0E8D6EB779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3865" y="3214539"/>
              <a:ext cx="5134090" cy="790347"/>
            </a:xfrm>
            <a:prstGeom prst="rect">
              <a:avLst/>
            </a:prstGeom>
          </p:spPr>
        </p:pic>
      </p:grpSp>
    </p:spTree>
    <p:extLst>
      <p:ext uri="{BB962C8B-B14F-4D97-AF65-F5344CB8AC3E}">
        <p14:creationId xmlns:p14="http://schemas.microsoft.com/office/powerpoint/2010/main" val="882844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 slide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7D7FC-7405-435C-A95B-14B14C0C50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7" name="Google Shape;253;p19" descr="ZUT030_PowerPoint_5-18.png">
            <a:extLst>
              <a:ext uri="{FF2B5EF4-FFF2-40B4-BE49-F238E27FC236}">
                <a16:creationId xmlns:a16="http://schemas.microsoft.com/office/drawing/2014/main" id="{4177516F-5C9A-4FEF-BDF7-255B173E6D7C}"/>
              </a:ext>
            </a:extLst>
          </p:cNvPr>
          <p:cNvPicPr preferRelativeResize="0"/>
          <p:nvPr userDrawn="1"/>
        </p:nvPicPr>
        <p:blipFill rotWithShape="1">
          <a:blip r:embed="rId3">
            <a:alphaModFix/>
          </a:blip>
          <a:srcRect l="9011" t="72853" r="69765" b="12165"/>
          <a:stretch/>
        </p:blipFill>
        <p:spPr>
          <a:xfrm>
            <a:off x="1098461" y="4996206"/>
            <a:ext cx="2587420" cy="1027522"/>
          </a:xfrm>
          <a:prstGeom prst="rect">
            <a:avLst/>
          </a:prstGeom>
          <a:noFill/>
          <a:ln>
            <a:noFill/>
          </a:ln>
        </p:spPr>
      </p:pic>
      <p:sp>
        <p:nvSpPr>
          <p:cNvPr id="6" name="TextBox 5">
            <a:extLst>
              <a:ext uri="{FF2B5EF4-FFF2-40B4-BE49-F238E27FC236}">
                <a16:creationId xmlns:a16="http://schemas.microsoft.com/office/drawing/2014/main" id="{1CDD1BFF-CF05-472B-945E-32E8AC7C19AE}"/>
              </a:ext>
            </a:extLst>
          </p:cNvPr>
          <p:cNvSpPr txBox="1"/>
          <p:nvPr userDrawn="1"/>
        </p:nvSpPr>
        <p:spPr>
          <a:xfrm>
            <a:off x="1047583" y="3896824"/>
            <a:ext cx="4568213" cy="261610"/>
          </a:xfrm>
          <a:prstGeom prst="rect">
            <a:avLst/>
          </a:prstGeom>
          <a:noFill/>
        </p:spPr>
        <p:txBody>
          <a:bodyPr wrap="square" rtlCol="0">
            <a:spAutoFit/>
          </a:bodyPr>
          <a:lstStyle/>
          <a:p>
            <a:r>
              <a:rPr lang="en-ZA" sz="1100" b="1">
                <a:solidFill>
                  <a:schemeClr val="bg1"/>
                </a:solidFill>
                <a:latin typeface="Roboto" panose="02000000000000000000" pitchFamily="2" charset="0"/>
                <a:ea typeface="Roboto" panose="02000000000000000000" pitchFamily="2" charset="0"/>
              </a:rPr>
              <a:t>ELEANOR ROOSEVELT</a:t>
            </a:r>
            <a:endParaRPr lang="en-US" sz="1100" b="1">
              <a:solidFill>
                <a:schemeClr val="bg1"/>
              </a:solidFill>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84391B77-CA66-45E8-ACBC-BB7925049611}"/>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3865" y="2780903"/>
            <a:ext cx="5134090" cy="790347"/>
          </a:xfrm>
          <a:prstGeom prst="rect">
            <a:avLst/>
          </a:prstGeom>
        </p:spPr>
      </p:pic>
    </p:spTree>
    <p:extLst>
      <p:ext uri="{BB962C8B-B14F-4D97-AF65-F5344CB8AC3E}">
        <p14:creationId xmlns:p14="http://schemas.microsoft.com/office/powerpoint/2010/main" val="33368867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 slide_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AFC641-C769-45B5-9A2F-F0F73C443C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27" r="8333" b="20252"/>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A21057A9-BC44-4E1F-BEDB-BEB5C03B81BF}"/>
              </a:ext>
            </a:extLst>
          </p:cNvPr>
          <p:cNvGrpSpPr/>
          <p:nvPr userDrawn="1"/>
        </p:nvGrpSpPr>
        <p:grpSpPr>
          <a:xfrm>
            <a:off x="6095998" y="43847"/>
            <a:ext cx="6789876" cy="7189503"/>
            <a:chOff x="6095998" y="43847"/>
            <a:chExt cx="6789876" cy="7189503"/>
          </a:xfrm>
        </p:grpSpPr>
        <p:sp>
          <p:nvSpPr>
            <p:cNvPr id="10" name="Isosceles Triangle 9">
              <a:extLst>
                <a:ext uri="{FF2B5EF4-FFF2-40B4-BE49-F238E27FC236}">
                  <a16:creationId xmlns:a16="http://schemas.microsoft.com/office/drawing/2014/main" id="{C394914D-545D-406F-9EB7-04769FD6D4D1}"/>
                </a:ext>
              </a:extLst>
            </p:cNvPr>
            <p:cNvSpPr/>
            <p:nvPr userDrawn="1"/>
          </p:nvSpPr>
          <p:spPr>
            <a:xfrm rot="5400000">
              <a:off x="5836520" y="3688478"/>
              <a:ext cx="3804350" cy="3285393"/>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740B83C9-1889-4D08-86D1-F26C2F5BB301}"/>
                </a:ext>
              </a:extLst>
            </p:cNvPr>
            <p:cNvSpPr/>
            <p:nvPr userDrawn="1"/>
          </p:nvSpPr>
          <p:spPr>
            <a:xfrm rot="5400000">
              <a:off x="11621741" y="3456988"/>
              <a:ext cx="1356665" cy="1171600"/>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F743C4A-3BC3-489A-90A3-01D5C2711321}"/>
                </a:ext>
              </a:extLst>
            </p:cNvPr>
            <p:cNvSpPr/>
            <p:nvPr userDrawn="1"/>
          </p:nvSpPr>
          <p:spPr>
            <a:xfrm rot="16200000">
              <a:off x="9075763" y="3706302"/>
              <a:ext cx="2407157" cy="2078794"/>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C72E2ABE-71F5-4CA5-AA05-008817D55417}"/>
                </a:ext>
              </a:extLst>
            </p:cNvPr>
            <p:cNvSpPr/>
            <p:nvPr userDrawn="1"/>
          </p:nvSpPr>
          <p:spPr>
            <a:xfrm rot="16200000">
              <a:off x="10329043" y="199453"/>
              <a:ext cx="2281432" cy="1970219"/>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E3FB27A0-094F-4658-A3AB-EED0667120B4}"/>
                </a:ext>
              </a:extLst>
            </p:cNvPr>
            <p:cNvSpPr/>
            <p:nvPr userDrawn="1"/>
          </p:nvSpPr>
          <p:spPr>
            <a:xfrm rot="16200000">
              <a:off x="6281259" y="2070961"/>
              <a:ext cx="2281432" cy="1970219"/>
            </a:xfrm>
            <a:prstGeom prst="triangle">
              <a:avLst/>
            </a:prstGeom>
            <a:noFill/>
            <a:ln w="127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oogle Shape;253;p19" descr="ZUT030_PowerPoint_5-18.png">
            <a:extLst>
              <a:ext uri="{FF2B5EF4-FFF2-40B4-BE49-F238E27FC236}">
                <a16:creationId xmlns:a16="http://schemas.microsoft.com/office/drawing/2014/main" id="{4177516F-5C9A-4FEF-BDF7-255B173E6D7C}"/>
              </a:ext>
            </a:extLst>
          </p:cNvPr>
          <p:cNvPicPr preferRelativeResize="0"/>
          <p:nvPr userDrawn="1"/>
        </p:nvPicPr>
        <p:blipFill rotWithShape="1">
          <a:blip r:embed="rId3">
            <a:alphaModFix/>
          </a:blip>
          <a:srcRect l="9011" t="72853" r="69765" b="12165"/>
          <a:stretch/>
        </p:blipFill>
        <p:spPr>
          <a:xfrm>
            <a:off x="1098461" y="4996206"/>
            <a:ext cx="2587420" cy="1027522"/>
          </a:xfrm>
          <a:prstGeom prst="rect">
            <a:avLst/>
          </a:prstGeom>
          <a:noFill/>
          <a:ln>
            <a:noFill/>
          </a:ln>
        </p:spPr>
      </p:pic>
      <p:sp>
        <p:nvSpPr>
          <p:cNvPr id="9" name="TextBox 8">
            <a:extLst>
              <a:ext uri="{FF2B5EF4-FFF2-40B4-BE49-F238E27FC236}">
                <a16:creationId xmlns:a16="http://schemas.microsoft.com/office/drawing/2014/main" id="{E6B9F691-E8F4-458D-97FF-6633A3C4A879}"/>
              </a:ext>
            </a:extLst>
          </p:cNvPr>
          <p:cNvSpPr txBox="1"/>
          <p:nvPr userDrawn="1"/>
        </p:nvSpPr>
        <p:spPr>
          <a:xfrm>
            <a:off x="1047583" y="3896824"/>
            <a:ext cx="4568213" cy="261610"/>
          </a:xfrm>
          <a:prstGeom prst="rect">
            <a:avLst/>
          </a:prstGeom>
          <a:noFill/>
        </p:spPr>
        <p:txBody>
          <a:bodyPr wrap="square" rtlCol="0">
            <a:spAutoFit/>
          </a:bodyPr>
          <a:lstStyle/>
          <a:p>
            <a:r>
              <a:rPr lang="en-ZA" sz="1100" b="1">
                <a:solidFill>
                  <a:schemeClr val="bg1"/>
                </a:solidFill>
                <a:latin typeface="Roboto" panose="02000000000000000000" pitchFamily="2" charset="0"/>
                <a:ea typeface="Roboto" panose="02000000000000000000" pitchFamily="2" charset="0"/>
              </a:rPr>
              <a:t>ELEANOR ROOSEVELT</a:t>
            </a:r>
            <a:endParaRPr lang="en-US" sz="1100" b="1">
              <a:solidFill>
                <a:schemeClr val="bg1"/>
              </a:solidFill>
              <a:latin typeface="Roboto" panose="02000000000000000000" pitchFamily="2" charset="0"/>
              <a:ea typeface="Roboto" panose="02000000000000000000" pitchFamily="2" charset="0"/>
            </a:endParaRPr>
          </a:p>
        </p:txBody>
      </p:sp>
      <p:pic>
        <p:nvPicPr>
          <p:cNvPr id="11" name="Picture 10">
            <a:extLst>
              <a:ext uri="{FF2B5EF4-FFF2-40B4-BE49-F238E27FC236}">
                <a16:creationId xmlns:a16="http://schemas.microsoft.com/office/drawing/2014/main" id="{A59D3F44-0BC9-4208-8E5E-12E6DC34482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43865" y="2780903"/>
            <a:ext cx="5134090" cy="790347"/>
          </a:xfrm>
          <a:prstGeom prst="rect">
            <a:avLst/>
          </a:prstGeom>
        </p:spPr>
      </p:pic>
    </p:spTree>
    <p:extLst>
      <p:ext uri="{BB962C8B-B14F-4D97-AF65-F5344CB8AC3E}">
        <p14:creationId xmlns:p14="http://schemas.microsoft.com/office/powerpoint/2010/main" val="8100693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nd slide_5">
    <p:spTree>
      <p:nvGrpSpPr>
        <p:cNvPr id="1" name=""/>
        <p:cNvGrpSpPr/>
        <p:nvPr/>
      </p:nvGrpSpPr>
      <p:grpSpPr>
        <a:xfrm>
          <a:off x="0" y="0"/>
          <a:ext cx="0" cy="0"/>
          <a:chOff x="0" y="0"/>
          <a:chExt cx="0" cy="0"/>
        </a:xfrm>
      </p:grpSpPr>
      <p:sp>
        <p:nvSpPr>
          <p:cNvPr id="10" name="Google Shape;238;p17">
            <a:extLst>
              <a:ext uri="{FF2B5EF4-FFF2-40B4-BE49-F238E27FC236}">
                <a16:creationId xmlns:a16="http://schemas.microsoft.com/office/drawing/2014/main" id="{B1D75A1A-8AB2-4BCD-9D5C-8103898DB78D}"/>
              </a:ext>
            </a:extLst>
          </p:cNvPr>
          <p:cNvSpPr/>
          <p:nvPr userDrawn="1"/>
        </p:nvSpPr>
        <p:spPr>
          <a:xfrm>
            <a:off x="-1" y="-1"/>
            <a:ext cx="12193185" cy="6858667"/>
          </a:xfrm>
          <a:prstGeom prst="rect">
            <a:avLst/>
          </a:prstGeom>
          <a:solidFill>
            <a:srgbClr val="181C1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9DB2AE5E-F654-45A3-BA8E-E53CA6579660}"/>
              </a:ext>
            </a:extLst>
          </p:cNvPr>
          <p:cNvGrpSpPr/>
          <p:nvPr userDrawn="1"/>
        </p:nvGrpSpPr>
        <p:grpSpPr>
          <a:xfrm>
            <a:off x="1810410" y="-666875"/>
            <a:ext cx="8389226" cy="7941935"/>
            <a:chOff x="3449430" y="-666875"/>
            <a:chExt cx="8389226" cy="7941935"/>
          </a:xfrm>
        </p:grpSpPr>
        <p:sp>
          <p:nvSpPr>
            <p:cNvPr id="5" name="Isosceles Triangle 4">
              <a:extLst>
                <a:ext uri="{FF2B5EF4-FFF2-40B4-BE49-F238E27FC236}">
                  <a16:creationId xmlns:a16="http://schemas.microsoft.com/office/drawing/2014/main" id="{B0874CB8-09D2-4881-A3A7-A8F8902EE639}"/>
                </a:ext>
              </a:extLst>
            </p:cNvPr>
            <p:cNvSpPr/>
            <p:nvPr userDrawn="1"/>
          </p:nvSpPr>
          <p:spPr>
            <a:xfrm>
              <a:off x="8142715" y="3648974"/>
              <a:ext cx="3695941" cy="3191772"/>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66CB290D-2179-4D2F-9C99-3DF3325FF20F}"/>
                </a:ext>
              </a:extLst>
            </p:cNvPr>
            <p:cNvSpPr/>
            <p:nvPr userDrawn="1"/>
          </p:nvSpPr>
          <p:spPr>
            <a:xfrm>
              <a:off x="7596377" y="-666875"/>
              <a:ext cx="1694272" cy="1463154"/>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565BEC72-676E-40EC-9735-B12EA078CE57}"/>
                </a:ext>
              </a:extLst>
            </p:cNvPr>
            <p:cNvSpPr/>
            <p:nvPr userDrawn="1"/>
          </p:nvSpPr>
          <p:spPr>
            <a:xfrm rot="10800000">
              <a:off x="7866064" y="1340751"/>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011F999-D41D-4C65-80F8-2F0670F578C2}"/>
                </a:ext>
              </a:extLst>
            </p:cNvPr>
            <p:cNvSpPr/>
            <p:nvPr userDrawn="1"/>
          </p:nvSpPr>
          <p:spPr>
            <a:xfrm rot="10800000">
              <a:off x="3449430" y="-128615"/>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C59F53AB-E2D2-4723-8F67-33E2A2E30901}"/>
                </a:ext>
              </a:extLst>
            </p:cNvPr>
            <p:cNvSpPr/>
            <p:nvPr userDrawn="1"/>
          </p:nvSpPr>
          <p:spPr>
            <a:xfrm rot="10800000">
              <a:off x="5818484" y="4814550"/>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Picture Placeholder 11">
            <a:extLst>
              <a:ext uri="{FF2B5EF4-FFF2-40B4-BE49-F238E27FC236}">
                <a16:creationId xmlns:a16="http://schemas.microsoft.com/office/drawing/2014/main" id="{1CEBA3FC-D97B-456F-BA32-648B835F3517}"/>
              </a:ext>
            </a:extLst>
          </p:cNvPr>
          <p:cNvSpPr>
            <a:spLocks noGrp="1"/>
          </p:cNvSpPr>
          <p:nvPr>
            <p:ph type="pic" sz="quarter" idx="14"/>
          </p:nvPr>
        </p:nvSpPr>
        <p:spPr>
          <a:xfrm>
            <a:off x="5254334" y="-17254"/>
            <a:ext cx="6941537" cy="6875254"/>
          </a:xfrm>
          <a:custGeom>
            <a:avLst/>
            <a:gdLst>
              <a:gd name="connsiteX0" fmla="*/ 6983817 w 8916785"/>
              <a:gd name="connsiteY0" fmla="*/ 6737845 h 6858000"/>
              <a:gd name="connsiteX1" fmla="*/ 6866027 w 8916785"/>
              <a:gd name="connsiteY1" fmla="*/ 6858000 h 6858000"/>
              <a:gd name="connsiteX2" fmla="*/ 6761539 w 8916785"/>
              <a:gd name="connsiteY2" fmla="*/ 6742488 h 6858000"/>
              <a:gd name="connsiteX3" fmla="*/ 0 w 8916785"/>
              <a:gd name="connsiteY3" fmla="*/ 0 h 6858000"/>
              <a:gd name="connsiteX4" fmla="*/ 4991216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6409112 w 8916785"/>
              <a:gd name="connsiteY10" fmla="*/ 6409113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4991216 w 8916785"/>
              <a:gd name="connsiteY5" fmla="*/ 0 h 6858000"/>
              <a:gd name="connsiteX6" fmla="*/ 6926001 w 8916785"/>
              <a:gd name="connsiteY6" fmla="*/ 1932522 h 6858000"/>
              <a:gd name="connsiteX7" fmla="*/ 8860785 w 8916785"/>
              <a:gd name="connsiteY7" fmla="*/ 0 h 6858000"/>
              <a:gd name="connsiteX8" fmla="*/ 8916785 w 8916785"/>
              <a:gd name="connsiteY8" fmla="*/ 0 h 6858000"/>
              <a:gd name="connsiteX9" fmla="*/ 8916785 w 8916785"/>
              <a:gd name="connsiteY9" fmla="*/ 4809639 h 6858000"/>
              <a:gd name="connsiteX10" fmla="*/ 7290263 w 8916785"/>
              <a:gd name="connsiteY10" fmla="*/ 6417425 h 6858000"/>
              <a:gd name="connsiteX11" fmla="*/ 2432335 w 8916785"/>
              <a:gd name="connsiteY11" fmla="*/ 6426365 h 6858000"/>
              <a:gd name="connsiteX12" fmla="*/ 0 w 8916785"/>
              <a:gd name="connsiteY12"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2432335 w 8916785"/>
              <a:gd name="connsiteY10" fmla="*/ 6426365 h 6858000"/>
              <a:gd name="connsiteX11" fmla="*/ 0 w 8916785"/>
              <a:gd name="connsiteY11"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8860785 w 8916785"/>
              <a:gd name="connsiteY5" fmla="*/ 0 h 6858000"/>
              <a:gd name="connsiteX6" fmla="*/ 8916785 w 8916785"/>
              <a:gd name="connsiteY6" fmla="*/ 0 h 6858000"/>
              <a:gd name="connsiteX7" fmla="*/ 8916785 w 8916785"/>
              <a:gd name="connsiteY7" fmla="*/ 4809639 h 6858000"/>
              <a:gd name="connsiteX8" fmla="*/ 7290263 w 8916785"/>
              <a:gd name="connsiteY8" fmla="*/ 6417425 h 6858000"/>
              <a:gd name="connsiteX9" fmla="*/ 2432335 w 8916785"/>
              <a:gd name="connsiteY9" fmla="*/ 6426365 h 6858000"/>
              <a:gd name="connsiteX10" fmla="*/ 0 w 8916785"/>
              <a:gd name="connsiteY10" fmla="*/ 0 h 6858000"/>
              <a:gd name="connsiteX0" fmla="*/ 4894717 w 6827685"/>
              <a:gd name="connsiteY0" fmla="*/ 6737845 h 6858000"/>
              <a:gd name="connsiteX1" fmla="*/ 4776927 w 6827685"/>
              <a:gd name="connsiteY1" fmla="*/ 6858000 h 6858000"/>
              <a:gd name="connsiteX2" fmla="*/ 4672439 w 6827685"/>
              <a:gd name="connsiteY2" fmla="*/ 6742488 h 6858000"/>
              <a:gd name="connsiteX3" fmla="*/ 4894717 w 6827685"/>
              <a:gd name="connsiteY3" fmla="*/ 6737845 h 6858000"/>
              <a:gd name="connsiteX4" fmla="*/ 4691262 w 6827685"/>
              <a:gd name="connsiteY4" fmla="*/ 43132 h 6858000"/>
              <a:gd name="connsiteX5" fmla="*/ 6771685 w 6827685"/>
              <a:gd name="connsiteY5" fmla="*/ 0 h 6858000"/>
              <a:gd name="connsiteX6" fmla="*/ 6827685 w 6827685"/>
              <a:gd name="connsiteY6" fmla="*/ 0 h 6858000"/>
              <a:gd name="connsiteX7" fmla="*/ 6827685 w 6827685"/>
              <a:gd name="connsiteY7" fmla="*/ 4809639 h 6858000"/>
              <a:gd name="connsiteX8" fmla="*/ 5201163 w 6827685"/>
              <a:gd name="connsiteY8" fmla="*/ 6417425 h 6858000"/>
              <a:gd name="connsiteX9" fmla="*/ 343235 w 6827685"/>
              <a:gd name="connsiteY9" fmla="*/ 6426365 h 6858000"/>
              <a:gd name="connsiteX10" fmla="*/ 4691262 w 6827685"/>
              <a:gd name="connsiteY10" fmla="*/ 43132 h 6858000"/>
              <a:gd name="connsiteX0" fmla="*/ 4918072 w 6851040"/>
              <a:gd name="connsiteY0" fmla="*/ 6737845 h 6858000"/>
              <a:gd name="connsiteX1" fmla="*/ 4800282 w 6851040"/>
              <a:gd name="connsiteY1" fmla="*/ 6858000 h 6858000"/>
              <a:gd name="connsiteX2" fmla="*/ 4695794 w 6851040"/>
              <a:gd name="connsiteY2" fmla="*/ 6742488 h 6858000"/>
              <a:gd name="connsiteX3" fmla="*/ 4918072 w 6851040"/>
              <a:gd name="connsiteY3" fmla="*/ 6737845 h 6858000"/>
              <a:gd name="connsiteX4" fmla="*/ 4084889 w 6851040"/>
              <a:gd name="connsiteY4" fmla="*/ 0 h 6858000"/>
              <a:gd name="connsiteX5" fmla="*/ 6795040 w 6851040"/>
              <a:gd name="connsiteY5" fmla="*/ 0 h 6858000"/>
              <a:gd name="connsiteX6" fmla="*/ 6851040 w 6851040"/>
              <a:gd name="connsiteY6" fmla="*/ 0 h 6858000"/>
              <a:gd name="connsiteX7" fmla="*/ 6851040 w 6851040"/>
              <a:gd name="connsiteY7" fmla="*/ 4809639 h 6858000"/>
              <a:gd name="connsiteX8" fmla="*/ 5224518 w 6851040"/>
              <a:gd name="connsiteY8" fmla="*/ 6417425 h 6858000"/>
              <a:gd name="connsiteX9" fmla="*/ 366590 w 6851040"/>
              <a:gd name="connsiteY9" fmla="*/ 6426365 h 6858000"/>
              <a:gd name="connsiteX10" fmla="*/ 4084889 w 6851040"/>
              <a:gd name="connsiteY10" fmla="*/ 0 h 6858000"/>
              <a:gd name="connsiteX0" fmla="*/ 4551482 w 6484450"/>
              <a:gd name="connsiteY0" fmla="*/ 6737845 h 6858000"/>
              <a:gd name="connsiteX1" fmla="*/ 4433692 w 6484450"/>
              <a:gd name="connsiteY1" fmla="*/ 6858000 h 6858000"/>
              <a:gd name="connsiteX2" fmla="*/ 4329204 w 6484450"/>
              <a:gd name="connsiteY2" fmla="*/ 6742488 h 6858000"/>
              <a:gd name="connsiteX3" fmla="*/ 4551482 w 6484450"/>
              <a:gd name="connsiteY3" fmla="*/ 6737845 h 6858000"/>
              <a:gd name="connsiteX4" fmla="*/ 3718299 w 6484450"/>
              <a:gd name="connsiteY4" fmla="*/ 0 h 6858000"/>
              <a:gd name="connsiteX5" fmla="*/ 6428450 w 6484450"/>
              <a:gd name="connsiteY5" fmla="*/ 0 h 6858000"/>
              <a:gd name="connsiteX6" fmla="*/ 6484450 w 6484450"/>
              <a:gd name="connsiteY6" fmla="*/ 0 h 6858000"/>
              <a:gd name="connsiteX7" fmla="*/ 6484450 w 6484450"/>
              <a:gd name="connsiteY7" fmla="*/ 4809639 h 6858000"/>
              <a:gd name="connsiteX8" fmla="*/ 4857928 w 6484450"/>
              <a:gd name="connsiteY8" fmla="*/ 6417425 h 6858000"/>
              <a:gd name="connsiteX9" fmla="*/ 0 w 6484450"/>
              <a:gd name="connsiteY9" fmla="*/ 6426365 h 6858000"/>
              <a:gd name="connsiteX10" fmla="*/ 3718299 w 6484450"/>
              <a:gd name="connsiteY10" fmla="*/ 0 h 6858000"/>
              <a:gd name="connsiteX0" fmla="*/ 4329204 w 6484450"/>
              <a:gd name="connsiteY0" fmla="*/ 6742488 h 6858000"/>
              <a:gd name="connsiteX1" fmla="*/ 4433692 w 6484450"/>
              <a:gd name="connsiteY1" fmla="*/ 6858000 h 6858000"/>
              <a:gd name="connsiteX2" fmla="*/ 4329204 w 6484450"/>
              <a:gd name="connsiteY2" fmla="*/ 6742488 h 6858000"/>
              <a:gd name="connsiteX3" fmla="*/ 3718299 w 6484450"/>
              <a:gd name="connsiteY3" fmla="*/ 0 h 6858000"/>
              <a:gd name="connsiteX4" fmla="*/ 6428450 w 6484450"/>
              <a:gd name="connsiteY4" fmla="*/ 0 h 6858000"/>
              <a:gd name="connsiteX5" fmla="*/ 6484450 w 6484450"/>
              <a:gd name="connsiteY5" fmla="*/ 0 h 6858000"/>
              <a:gd name="connsiteX6" fmla="*/ 6484450 w 6484450"/>
              <a:gd name="connsiteY6" fmla="*/ 4809639 h 6858000"/>
              <a:gd name="connsiteX7" fmla="*/ 4857928 w 6484450"/>
              <a:gd name="connsiteY7" fmla="*/ 6417425 h 6858000"/>
              <a:gd name="connsiteX8" fmla="*/ 0 w 6484450"/>
              <a:gd name="connsiteY8" fmla="*/ 6426365 h 6858000"/>
              <a:gd name="connsiteX9" fmla="*/ 3718299 w 6484450"/>
              <a:gd name="connsiteY9" fmla="*/ 0 h 6858000"/>
              <a:gd name="connsiteX0" fmla="*/ 3718299 w 6484450"/>
              <a:gd name="connsiteY0" fmla="*/ 0 h 6426365"/>
              <a:gd name="connsiteX1" fmla="*/ 6428450 w 6484450"/>
              <a:gd name="connsiteY1" fmla="*/ 0 h 6426365"/>
              <a:gd name="connsiteX2" fmla="*/ 6484450 w 6484450"/>
              <a:gd name="connsiteY2" fmla="*/ 0 h 6426365"/>
              <a:gd name="connsiteX3" fmla="*/ 6484450 w 6484450"/>
              <a:gd name="connsiteY3" fmla="*/ 4809639 h 6426365"/>
              <a:gd name="connsiteX4" fmla="*/ 4857928 w 6484450"/>
              <a:gd name="connsiteY4" fmla="*/ 6417425 h 6426365"/>
              <a:gd name="connsiteX5" fmla="*/ 0 w 6484450"/>
              <a:gd name="connsiteY5" fmla="*/ 6426365 h 6426365"/>
              <a:gd name="connsiteX6" fmla="*/ 3718299 w 6484450"/>
              <a:gd name="connsiteY6" fmla="*/ 0 h 6426365"/>
              <a:gd name="connsiteX0" fmla="*/ 3718299 w 6488321"/>
              <a:gd name="connsiteY0" fmla="*/ 0 h 6426365"/>
              <a:gd name="connsiteX1" fmla="*/ 6428450 w 6488321"/>
              <a:gd name="connsiteY1" fmla="*/ 0 h 6426365"/>
              <a:gd name="connsiteX2" fmla="*/ 6484450 w 6488321"/>
              <a:gd name="connsiteY2" fmla="*/ 0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001371 w 6488321"/>
              <a:gd name="connsiteY2" fmla="*/ 1777042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4685914 w 6488321"/>
              <a:gd name="connsiteY1" fmla="*/ 103517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26925 w 6496947"/>
              <a:gd name="connsiteY0" fmla="*/ 0 h 6443304"/>
              <a:gd name="connsiteX1" fmla="*/ 5574434 w 6496947"/>
              <a:gd name="connsiteY1" fmla="*/ 8626 h 6443304"/>
              <a:gd name="connsiteX2" fmla="*/ 6493076 w 6496947"/>
              <a:gd name="connsiteY2" fmla="*/ 1604514 h 6443304"/>
              <a:gd name="connsiteX3" fmla="*/ 6493076 w 6496947"/>
              <a:gd name="connsiteY3" fmla="*/ 4809639 h 6443304"/>
              <a:gd name="connsiteX4" fmla="*/ 6496947 w 6496947"/>
              <a:gd name="connsiteY4" fmla="*/ 6443304 h 6443304"/>
              <a:gd name="connsiteX5" fmla="*/ 0 w 6496947"/>
              <a:gd name="connsiteY5" fmla="*/ 6434991 h 6443304"/>
              <a:gd name="connsiteX6" fmla="*/ 3726925 w 6496947"/>
              <a:gd name="connsiteY6" fmla="*/ 0 h 6443304"/>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26052 h 6426365"/>
              <a:gd name="connsiteX5" fmla="*/ 0 w 6488321"/>
              <a:gd name="connsiteY5" fmla="*/ 6426365 h 6426365"/>
              <a:gd name="connsiteX6" fmla="*/ 3718299 w 6488321"/>
              <a:gd name="connsiteY6" fmla="*/ 0 h 64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8321" h="6426365">
                <a:moveTo>
                  <a:pt x="3718299" y="0"/>
                </a:moveTo>
                <a:lnTo>
                  <a:pt x="5565808" y="8626"/>
                </a:lnTo>
                <a:lnTo>
                  <a:pt x="6484450" y="1604514"/>
                </a:lnTo>
                <a:lnTo>
                  <a:pt x="6484450" y="4809639"/>
                </a:lnTo>
                <a:cubicBezTo>
                  <a:pt x="6485740" y="5345568"/>
                  <a:pt x="6487031" y="5890123"/>
                  <a:pt x="6488321" y="6426052"/>
                </a:cubicBezTo>
                <a:lnTo>
                  <a:pt x="0" y="6426365"/>
                </a:lnTo>
                <a:lnTo>
                  <a:pt x="3718299" y="0"/>
                </a:lnTo>
                <a:close/>
              </a:path>
            </a:pathLst>
          </a:custGeom>
          <a:solidFill>
            <a:schemeClr val="bg2">
              <a:lumMod val="90000"/>
            </a:schemeClr>
          </a:solidFill>
        </p:spPr>
        <p:txBody>
          <a:bodyPr wrap="square">
            <a:no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endParaRPr lang="en-ZA"/>
          </a:p>
          <a:p>
            <a:endParaRPr lang="en-ZA"/>
          </a:p>
          <a:p>
            <a:endParaRPr lang="en-ZA"/>
          </a:p>
          <a:p>
            <a:endParaRPr lang="en-ZA"/>
          </a:p>
          <a:p>
            <a:endParaRPr lang="en-ZA"/>
          </a:p>
          <a:p>
            <a:endParaRPr lang="en-ZA"/>
          </a:p>
          <a:p>
            <a:endParaRPr lang="en-ZA"/>
          </a:p>
          <a:p>
            <a:endParaRPr lang="en-ZA"/>
          </a:p>
          <a:p>
            <a:r>
              <a:rPr lang="en-ZA"/>
              <a:t>                                                                To add an image click on the Picture icon.    </a:t>
            </a:r>
            <a:br>
              <a:rPr lang="en-ZA"/>
            </a:br>
            <a:r>
              <a:rPr lang="en-ZA"/>
              <a:t>                                                                   Do not copy &amp; paste images here!</a:t>
            </a:r>
            <a:endParaRPr lang="en-US"/>
          </a:p>
          <a:p>
            <a:endParaRPr lang="en-US"/>
          </a:p>
        </p:txBody>
      </p:sp>
      <p:grpSp>
        <p:nvGrpSpPr>
          <p:cNvPr id="17" name="Group 16">
            <a:extLst>
              <a:ext uri="{FF2B5EF4-FFF2-40B4-BE49-F238E27FC236}">
                <a16:creationId xmlns:a16="http://schemas.microsoft.com/office/drawing/2014/main" id="{CE894259-F419-462D-AC6D-923A7A4E514B}"/>
              </a:ext>
            </a:extLst>
          </p:cNvPr>
          <p:cNvGrpSpPr/>
          <p:nvPr userDrawn="1"/>
        </p:nvGrpSpPr>
        <p:grpSpPr>
          <a:xfrm>
            <a:off x="1047583" y="2780907"/>
            <a:ext cx="5230372" cy="1377531"/>
            <a:chOff x="1047583" y="3214539"/>
            <a:chExt cx="5230372" cy="1377531"/>
          </a:xfrm>
        </p:grpSpPr>
        <p:sp>
          <p:nvSpPr>
            <p:cNvPr id="18" name="TextBox 17">
              <a:extLst>
                <a:ext uri="{FF2B5EF4-FFF2-40B4-BE49-F238E27FC236}">
                  <a16:creationId xmlns:a16="http://schemas.microsoft.com/office/drawing/2014/main" id="{16E20991-7CD8-4B66-927E-B69ECD6898E9}"/>
                </a:ext>
              </a:extLst>
            </p:cNvPr>
            <p:cNvSpPr txBox="1"/>
            <p:nvPr userDrawn="1"/>
          </p:nvSpPr>
          <p:spPr>
            <a:xfrm>
              <a:off x="1047583" y="4330460"/>
              <a:ext cx="4568213" cy="261610"/>
            </a:xfrm>
            <a:prstGeom prst="rect">
              <a:avLst/>
            </a:prstGeom>
            <a:noFill/>
          </p:spPr>
          <p:txBody>
            <a:bodyPr wrap="square" rtlCol="0">
              <a:spAutoFit/>
            </a:bodyPr>
            <a:lstStyle/>
            <a:p>
              <a:r>
                <a:rPr lang="en-ZA" sz="1100" b="1">
                  <a:solidFill>
                    <a:schemeClr val="bg1"/>
                  </a:solidFill>
                  <a:latin typeface="Roboto" panose="02000000000000000000" pitchFamily="2" charset="0"/>
                  <a:ea typeface="Roboto" panose="02000000000000000000" pitchFamily="2" charset="0"/>
                </a:rPr>
                <a:t>ELEANOR ROOSEVELT</a:t>
              </a:r>
              <a:endParaRPr lang="en-US" sz="1100" b="1">
                <a:solidFill>
                  <a:schemeClr val="bg1"/>
                </a:solidFill>
                <a:latin typeface="Roboto" panose="02000000000000000000" pitchFamily="2" charset="0"/>
                <a:ea typeface="Roboto" panose="02000000000000000000" pitchFamily="2" charset="0"/>
              </a:endParaRPr>
            </a:p>
          </p:txBody>
        </p:sp>
        <p:pic>
          <p:nvPicPr>
            <p:cNvPr id="19" name="Picture 18">
              <a:extLst>
                <a:ext uri="{FF2B5EF4-FFF2-40B4-BE49-F238E27FC236}">
                  <a16:creationId xmlns:a16="http://schemas.microsoft.com/office/drawing/2014/main" id="{6406C6DE-A535-4CF2-BD26-47D874136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865" y="3214539"/>
              <a:ext cx="5134090" cy="790347"/>
            </a:xfrm>
            <a:prstGeom prst="rect">
              <a:avLst/>
            </a:prstGeom>
          </p:spPr>
        </p:pic>
      </p:grpSp>
      <p:pic>
        <p:nvPicPr>
          <p:cNvPr id="20" name="Google Shape;253;p19" descr="ZUT030_PowerPoint_5-18.png">
            <a:extLst>
              <a:ext uri="{FF2B5EF4-FFF2-40B4-BE49-F238E27FC236}">
                <a16:creationId xmlns:a16="http://schemas.microsoft.com/office/drawing/2014/main" id="{CD7C8B8C-A87D-4C9C-B051-F0A10843ED72}"/>
              </a:ext>
            </a:extLst>
          </p:cNvPr>
          <p:cNvPicPr preferRelativeResize="0"/>
          <p:nvPr userDrawn="1"/>
        </p:nvPicPr>
        <p:blipFill rotWithShape="1">
          <a:blip r:embed="rId3">
            <a:alphaModFix/>
          </a:blip>
          <a:srcRect l="9011" t="72853" r="69765" b="12165"/>
          <a:stretch/>
        </p:blipFill>
        <p:spPr>
          <a:xfrm>
            <a:off x="1098461" y="4996206"/>
            <a:ext cx="2587420" cy="1027522"/>
          </a:xfrm>
          <a:prstGeom prst="rect">
            <a:avLst/>
          </a:prstGeom>
          <a:noFill/>
          <a:ln>
            <a:noFill/>
          </a:ln>
        </p:spPr>
      </p:pic>
    </p:spTree>
    <p:extLst>
      <p:ext uri="{BB962C8B-B14F-4D97-AF65-F5344CB8AC3E}">
        <p14:creationId xmlns:p14="http://schemas.microsoft.com/office/powerpoint/2010/main" val="38410741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slide_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08334D-F683-4C6F-9E80-905ED6616908}"/>
              </a:ext>
            </a:extLst>
          </p:cNvPr>
          <p:cNvSpPr/>
          <p:nvPr userDrawn="1"/>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2173F14-5789-496F-89B9-C2006674BB58}"/>
              </a:ext>
            </a:extLst>
          </p:cNvPr>
          <p:cNvGrpSpPr/>
          <p:nvPr userDrawn="1"/>
        </p:nvGrpSpPr>
        <p:grpSpPr>
          <a:xfrm>
            <a:off x="1810410" y="-666875"/>
            <a:ext cx="8389226" cy="7941935"/>
            <a:chOff x="3449430" y="-666875"/>
            <a:chExt cx="8389226" cy="7941935"/>
          </a:xfrm>
        </p:grpSpPr>
        <p:sp>
          <p:nvSpPr>
            <p:cNvPr id="7" name="Isosceles Triangle 6">
              <a:extLst>
                <a:ext uri="{FF2B5EF4-FFF2-40B4-BE49-F238E27FC236}">
                  <a16:creationId xmlns:a16="http://schemas.microsoft.com/office/drawing/2014/main" id="{C913C0CA-D442-464B-B5C2-AF338C9C7575}"/>
                </a:ext>
              </a:extLst>
            </p:cNvPr>
            <p:cNvSpPr/>
            <p:nvPr userDrawn="1"/>
          </p:nvSpPr>
          <p:spPr>
            <a:xfrm>
              <a:off x="8142715" y="3648974"/>
              <a:ext cx="3695941" cy="3191772"/>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5B1F5AF-022F-435E-A718-87819DE1F2B6}"/>
                </a:ext>
              </a:extLst>
            </p:cNvPr>
            <p:cNvSpPr/>
            <p:nvPr userDrawn="1"/>
          </p:nvSpPr>
          <p:spPr>
            <a:xfrm>
              <a:off x="7596377" y="-666875"/>
              <a:ext cx="1694272" cy="1463154"/>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5DCC1D59-9A47-40E3-BA2C-7E2D568463BA}"/>
                </a:ext>
              </a:extLst>
            </p:cNvPr>
            <p:cNvSpPr/>
            <p:nvPr userDrawn="1"/>
          </p:nvSpPr>
          <p:spPr>
            <a:xfrm rot="10800000">
              <a:off x="7866064" y="1340751"/>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1C09D7A-809F-4755-B9AB-1B9C1959D2C5}"/>
                </a:ext>
              </a:extLst>
            </p:cNvPr>
            <p:cNvSpPr/>
            <p:nvPr userDrawn="1"/>
          </p:nvSpPr>
          <p:spPr>
            <a:xfrm rot="10800000">
              <a:off x="3449430" y="-128615"/>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7E1FEF6C-868B-4898-A157-817B272E2F99}"/>
                </a:ext>
              </a:extLst>
            </p:cNvPr>
            <p:cNvSpPr/>
            <p:nvPr userDrawn="1"/>
          </p:nvSpPr>
          <p:spPr>
            <a:xfrm rot="10800000">
              <a:off x="5818484" y="4814550"/>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icture Placeholder 11">
            <a:extLst>
              <a:ext uri="{FF2B5EF4-FFF2-40B4-BE49-F238E27FC236}">
                <a16:creationId xmlns:a16="http://schemas.microsoft.com/office/drawing/2014/main" id="{F8CE13E6-B3DB-4E3A-9A1F-8594D9926081}"/>
              </a:ext>
            </a:extLst>
          </p:cNvPr>
          <p:cNvSpPr>
            <a:spLocks noGrp="1"/>
          </p:cNvSpPr>
          <p:nvPr>
            <p:ph type="pic" sz="quarter" idx="14"/>
          </p:nvPr>
        </p:nvSpPr>
        <p:spPr>
          <a:xfrm>
            <a:off x="5254334" y="-17254"/>
            <a:ext cx="6941537" cy="6875254"/>
          </a:xfrm>
          <a:custGeom>
            <a:avLst/>
            <a:gdLst>
              <a:gd name="connsiteX0" fmla="*/ 6983817 w 8916785"/>
              <a:gd name="connsiteY0" fmla="*/ 6737845 h 6858000"/>
              <a:gd name="connsiteX1" fmla="*/ 6866027 w 8916785"/>
              <a:gd name="connsiteY1" fmla="*/ 6858000 h 6858000"/>
              <a:gd name="connsiteX2" fmla="*/ 6761539 w 8916785"/>
              <a:gd name="connsiteY2" fmla="*/ 6742488 h 6858000"/>
              <a:gd name="connsiteX3" fmla="*/ 0 w 8916785"/>
              <a:gd name="connsiteY3" fmla="*/ 0 h 6858000"/>
              <a:gd name="connsiteX4" fmla="*/ 4991216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6409112 w 8916785"/>
              <a:gd name="connsiteY10" fmla="*/ 6409113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4991216 w 8916785"/>
              <a:gd name="connsiteY5" fmla="*/ 0 h 6858000"/>
              <a:gd name="connsiteX6" fmla="*/ 6926001 w 8916785"/>
              <a:gd name="connsiteY6" fmla="*/ 1932522 h 6858000"/>
              <a:gd name="connsiteX7" fmla="*/ 8860785 w 8916785"/>
              <a:gd name="connsiteY7" fmla="*/ 0 h 6858000"/>
              <a:gd name="connsiteX8" fmla="*/ 8916785 w 8916785"/>
              <a:gd name="connsiteY8" fmla="*/ 0 h 6858000"/>
              <a:gd name="connsiteX9" fmla="*/ 8916785 w 8916785"/>
              <a:gd name="connsiteY9" fmla="*/ 4809639 h 6858000"/>
              <a:gd name="connsiteX10" fmla="*/ 7290263 w 8916785"/>
              <a:gd name="connsiteY10" fmla="*/ 6417425 h 6858000"/>
              <a:gd name="connsiteX11" fmla="*/ 2432335 w 8916785"/>
              <a:gd name="connsiteY11" fmla="*/ 6426365 h 6858000"/>
              <a:gd name="connsiteX12" fmla="*/ 0 w 8916785"/>
              <a:gd name="connsiteY12"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2432335 w 8916785"/>
              <a:gd name="connsiteY10" fmla="*/ 6426365 h 6858000"/>
              <a:gd name="connsiteX11" fmla="*/ 0 w 8916785"/>
              <a:gd name="connsiteY11"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8860785 w 8916785"/>
              <a:gd name="connsiteY5" fmla="*/ 0 h 6858000"/>
              <a:gd name="connsiteX6" fmla="*/ 8916785 w 8916785"/>
              <a:gd name="connsiteY6" fmla="*/ 0 h 6858000"/>
              <a:gd name="connsiteX7" fmla="*/ 8916785 w 8916785"/>
              <a:gd name="connsiteY7" fmla="*/ 4809639 h 6858000"/>
              <a:gd name="connsiteX8" fmla="*/ 7290263 w 8916785"/>
              <a:gd name="connsiteY8" fmla="*/ 6417425 h 6858000"/>
              <a:gd name="connsiteX9" fmla="*/ 2432335 w 8916785"/>
              <a:gd name="connsiteY9" fmla="*/ 6426365 h 6858000"/>
              <a:gd name="connsiteX10" fmla="*/ 0 w 8916785"/>
              <a:gd name="connsiteY10" fmla="*/ 0 h 6858000"/>
              <a:gd name="connsiteX0" fmla="*/ 4894717 w 6827685"/>
              <a:gd name="connsiteY0" fmla="*/ 6737845 h 6858000"/>
              <a:gd name="connsiteX1" fmla="*/ 4776927 w 6827685"/>
              <a:gd name="connsiteY1" fmla="*/ 6858000 h 6858000"/>
              <a:gd name="connsiteX2" fmla="*/ 4672439 w 6827685"/>
              <a:gd name="connsiteY2" fmla="*/ 6742488 h 6858000"/>
              <a:gd name="connsiteX3" fmla="*/ 4894717 w 6827685"/>
              <a:gd name="connsiteY3" fmla="*/ 6737845 h 6858000"/>
              <a:gd name="connsiteX4" fmla="*/ 4691262 w 6827685"/>
              <a:gd name="connsiteY4" fmla="*/ 43132 h 6858000"/>
              <a:gd name="connsiteX5" fmla="*/ 6771685 w 6827685"/>
              <a:gd name="connsiteY5" fmla="*/ 0 h 6858000"/>
              <a:gd name="connsiteX6" fmla="*/ 6827685 w 6827685"/>
              <a:gd name="connsiteY6" fmla="*/ 0 h 6858000"/>
              <a:gd name="connsiteX7" fmla="*/ 6827685 w 6827685"/>
              <a:gd name="connsiteY7" fmla="*/ 4809639 h 6858000"/>
              <a:gd name="connsiteX8" fmla="*/ 5201163 w 6827685"/>
              <a:gd name="connsiteY8" fmla="*/ 6417425 h 6858000"/>
              <a:gd name="connsiteX9" fmla="*/ 343235 w 6827685"/>
              <a:gd name="connsiteY9" fmla="*/ 6426365 h 6858000"/>
              <a:gd name="connsiteX10" fmla="*/ 4691262 w 6827685"/>
              <a:gd name="connsiteY10" fmla="*/ 43132 h 6858000"/>
              <a:gd name="connsiteX0" fmla="*/ 4918072 w 6851040"/>
              <a:gd name="connsiteY0" fmla="*/ 6737845 h 6858000"/>
              <a:gd name="connsiteX1" fmla="*/ 4800282 w 6851040"/>
              <a:gd name="connsiteY1" fmla="*/ 6858000 h 6858000"/>
              <a:gd name="connsiteX2" fmla="*/ 4695794 w 6851040"/>
              <a:gd name="connsiteY2" fmla="*/ 6742488 h 6858000"/>
              <a:gd name="connsiteX3" fmla="*/ 4918072 w 6851040"/>
              <a:gd name="connsiteY3" fmla="*/ 6737845 h 6858000"/>
              <a:gd name="connsiteX4" fmla="*/ 4084889 w 6851040"/>
              <a:gd name="connsiteY4" fmla="*/ 0 h 6858000"/>
              <a:gd name="connsiteX5" fmla="*/ 6795040 w 6851040"/>
              <a:gd name="connsiteY5" fmla="*/ 0 h 6858000"/>
              <a:gd name="connsiteX6" fmla="*/ 6851040 w 6851040"/>
              <a:gd name="connsiteY6" fmla="*/ 0 h 6858000"/>
              <a:gd name="connsiteX7" fmla="*/ 6851040 w 6851040"/>
              <a:gd name="connsiteY7" fmla="*/ 4809639 h 6858000"/>
              <a:gd name="connsiteX8" fmla="*/ 5224518 w 6851040"/>
              <a:gd name="connsiteY8" fmla="*/ 6417425 h 6858000"/>
              <a:gd name="connsiteX9" fmla="*/ 366590 w 6851040"/>
              <a:gd name="connsiteY9" fmla="*/ 6426365 h 6858000"/>
              <a:gd name="connsiteX10" fmla="*/ 4084889 w 6851040"/>
              <a:gd name="connsiteY10" fmla="*/ 0 h 6858000"/>
              <a:gd name="connsiteX0" fmla="*/ 4551482 w 6484450"/>
              <a:gd name="connsiteY0" fmla="*/ 6737845 h 6858000"/>
              <a:gd name="connsiteX1" fmla="*/ 4433692 w 6484450"/>
              <a:gd name="connsiteY1" fmla="*/ 6858000 h 6858000"/>
              <a:gd name="connsiteX2" fmla="*/ 4329204 w 6484450"/>
              <a:gd name="connsiteY2" fmla="*/ 6742488 h 6858000"/>
              <a:gd name="connsiteX3" fmla="*/ 4551482 w 6484450"/>
              <a:gd name="connsiteY3" fmla="*/ 6737845 h 6858000"/>
              <a:gd name="connsiteX4" fmla="*/ 3718299 w 6484450"/>
              <a:gd name="connsiteY4" fmla="*/ 0 h 6858000"/>
              <a:gd name="connsiteX5" fmla="*/ 6428450 w 6484450"/>
              <a:gd name="connsiteY5" fmla="*/ 0 h 6858000"/>
              <a:gd name="connsiteX6" fmla="*/ 6484450 w 6484450"/>
              <a:gd name="connsiteY6" fmla="*/ 0 h 6858000"/>
              <a:gd name="connsiteX7" fmla="*/ 6484450 w 6484450"/>
              <a:gd name="connsiteY7" fmla="*/ 4809639 h 6858000"/>
              <a:gd name="connsiteX8" fmla="*/ 4857928 w 6484450"/>
              <a:gd name="connsiteY8" fmla="*/ 6417425 h 6858000"/>
              <a:gd name="connsiteX9" fmla="*/ 0 w 6484450"/>
              <a:gd name="connsiteY9" fmla="*/ 6426365 h 6858000"/>
              <a:gd name="connsiteX10" fmla="*/ 3718299 w 6484450"/>
              <a:gd name="connsiteY10" fmla="*/ 0 h 6858000"/>
              <a:gd name="connsiteX0" fmla="*/ 4329204 w 6484450"/>
              <a:gd name="connsiteY0" fmla="*/ 6742488 h 6858000"/>
              <a:gd name="connsiteX1" fmla="*/ 4433692 w 6484450"/>
              <a:gd name="connsiteY1" fmla="*/ 6858000 h 6858000"/>
              <a:gd name="connsiteX2" fmla="*/ 4329204 w 6484450"/>
              <a:gd name="connsiteY2" fmla="*/ 6742488 h 6858000"/>
              <a:gd name="connsiteX3" fmla="*/ 3718299 w 6484450"/>
              <a:gd name="connsiteY3" fmla="*/ 0 h 6858000"/>
              <a:gd name="connsiteX4" fmla="*/ 6428450 w 6484450"/>
              <a:gd name="connsiteY4" fmla="*/ 0 h 6858000"/>
              <a:gd name="connsiteX5" fmla="*/ 6484450 w 6484450"/>
              <a:gd name="connsiteY5" fmla="*/ 0 h 6858000"/>
              <a:gd name="connsiteX6" fmla="*/ 6484450 w 6484450"/>
              <a:gd name="connsiteY6" fmla="*/ 4809639 h 6858000"/>
              <a:gd name="connsiteX7" fmla="*/ 4857928 w 6484450"/>
              <a:gd name="connsiteY7" fmla="*/ 6417425 h 6858000"/>
              <a:gd name="connsiteX8" fmla="*/ 0 w 6484450"/>
              <a:gd name="connsiteY8" fmla="*/ 6426365 h 6858000"/>
              <a:gd name="connsiteX9" fmla="*/ 3718299 w 6484450"/>
              <a:gd name="connsiteY9" fmla="*/ 0 h 6858000"/>
              <a:gd name="connsiteX0" fmla="*/ 3718299 w 6484450"/>
              <a:gd name="connsiteY0" fmla="*/ 0 h 6426365"/>
              <a:gd name="connsiteX1" fmla="*/ 6428450 w 6484450"/>
              <a:gd name="connsiteY1" fmla="*/ 0 h 6426365"/>
              <a:gd name="connsiteX2" fmla="*/ 6484450 w 6484450"/>
              <a:gd name="connsiteY2" fmla="*/ 0 h 6426365"/>
              <a:gd name="connsiteX3" fmla="*/ 6484450 w 6484450"/>
              <a:gd name="connsiteY3" fmla="*/ 4809639 h 6426365"/>
              <a:gd name="connsiteX4" fmla="*/ 4857928 w 6484450"/>
              <a:gd name="connsiteY4" fmla="*/ 6417425 h 6426365"/>
              <a:gd name="connsiteX5" fmla="*/ 0 w 6484450"/>
              <a:gd name="connsiteY5" fmla="*/ 6426365 h 6426365"/>
              <a:gd name="connsiteX6" fmla="*/ 3718299 w 6484450"/>
              <a:gd name="connsiteY6" fmla="*/ 0 h 6426365"/>
              <a:gd name="connsiteX0" fmla="*/ 3718299 w 6488321"/>
              <a:gd name="connsiteY0" fmla="*/ 0 h 6426365"/>
              <a:gd name="connsiteX1" fmla="*/ 6428450 w 6488321"/>
              <a:gd name="connsiteY1" fmla="*/ 0 h 6426365"/>
              <a:gd name="connsiteX2" fmla="*/ 6484450 w 6488321"/>
              <a:gd name="connsiteY2" fmla="*/ 0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001371 w 6488321"/>
              <a:gd name="connsiteY2" fmla="*/ 1777042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4685914 w 6488321"/>
              <a:gd name="connsiteY1" fmla="*/ 103517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26925 w 6496947"/>
              <a:gd name="connsiteY0" fmla="*/ 0 h 6443304"/>
              <a:gd name="connsiteX1" fmla="*/ 5574434 w 6496947"/>
              <a:gd name="connsiteY1" fmla="*/ 8626 h 6443304"/>
              <a:gd name="connsiteX2" fmla="*/ 6493076 w 6496947"/>
              <a:gd name="connsiteY2" fmla="*/ 1604514 h 6443304"/>
              <a:gd name="connsiteX3" fmla="*/ 6493076 w 6496947"/>
              <a:gd name="connsiteY3" fmla="*/ 4809639 h 6443304"/>
              <a:gd name="connsiteX4" fmla="*/ 6496947 w 6496947"/>
              <a:gd name="connsiteY4" fmla="*/ 6443304 h 6443304"/>
              <a:gd name="connsiteX5" fmla="*/ 0 w 6496947"/>
              <a:gd name="connsiteY5" fmla="*/ 6434991 h 6443304"/>
              <a:gd name="connsiteX6" fmla="*/ 3726925 w 6496947"/>
              <a:gd name="connsiteY6" fmla="*/ 0 h 6443304"/>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26052 h 6426365"/>
              <a:gd name="connsiteX5" fmla="*/ 0 w 6488321"/>
              <a:gd name="connsiteY5" fmla="*/ 6426365 h 6426365"/>
              <a:gd name="connsiteX6" fmla="*/ 3718299 w 6488321"/>
              <a:gd name="connsiteY6" fmla="*/ 0 h 64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8321" h="6426365">
                <a:moveTo>
                  <a:pt x="3718299" y="0"/>
                </a:moveTo>
                <a:lnTo>
                  <a:pt x="5565808" y="8626"/>
                </a:lnTo>
                <a:lnTo>
                  <a:pt x="6484450" y="1604514"/>
                </a:lnTo>
                <a:lnTo>
                  <a:pt x="6484450" y="4809639"/>
                </a:lnTo>
                <a:cubicBezTo>
                  <a:pt x="6485740" y="5345568"/>
                  <a:pt x="6487031" y="5890123"/>
                  <a:pt x="6488321" y="6426052"/>
                </a:cubicBezTo>
                <a:lnTo>
                  <a:pt x="0" y="6426365"/>
                </a:lnTo>
                <a:lnTo>
                  <a:pt x="3718299" y="0"/>
                </a:lnTo>
                <a:close/>
              </a:path>
            </a:pathLst>
          </a:custGeom>
          <a:solidFill>
            <a:schemeClr val="bg2">
              <a:lumMod val="90000"/>
            </a:schemeClr>
          </a:solidFill>
        </p:spPr>
        <p:txBody>
          <a:bodyPr wrap="square">
            <a:no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endParaRPr lang="en-ZA"/>
          </a:p>
          <a:p>
            <a:endParaRPr lang="en-ZA"/>
          </a:p>
          <a:p>
            <a:endParaRPr lang="en-ZA"/>
          </a:p>
          <a:p>
            <a:endParaRPr lang="en-ZA"/>
          </a:p>
          <a:p>
            <a:endParaRPr lang="en-ZA"/>
          </a:p>
          <a:p>
            <a:endParaRPr lang="en-ZA"/>
          </a:p>
          <a:p>
            <a:endParaRPr lang="en-ZA"/>
          </a:p>
          <a:p>
            <a:endParaRPr lang="en-ZA"/>
          </a:p>
          <a:p>
            <a:r>
              <a:rPr lang="en-ZA"/>
              <a:t>                                                                To add an image click on the Picture icon.    </a:t>
            </a:r>
            <a:br>
              <a:rPr lang="en-ZA"/>
            </a:br>
            <a:r>
              <a:rPr lang="en-ZA"/>
              <a:t>                                                                   Do not copy &amp; paste images here!</a:t>
            </a:r>
            <a:endParaRPr lang="en-US"/>
          </a:p>
          <a:p>
            <a:endParaRPr lang="en-US"/>
          </a:p>
        </p:txBody>
      </p:sp>
      <p:grpSp>
        <p:nvGrpSpPr>
          <p:cNvPr id="15" name="Group 14">
            <a:extLst>
              <a:ext uri="{FF2B5EF4-FFF2-40B4-BE49-F238E27FC236}">
                <a16:creationId xmlns:a16="http://schemas.microsoft.com/office/drawing/2014/main" id="{BB95B772-88A9-40EC-8B20-DC68E305DA53}"/>
              </a:ext>
            </a:extLst>
          </p:cNvPr>
          <p:cNvGrpSpPr/>
          <p:nvPr userDrawn="1"/>
        </p:nvGrpSpPr>
        <p:grpSpPr>
          <a:xfrm>
            <a:off x="1047583" y="2780907"/>
            <a:ext cx="5230372" cy="1377531"/>
            <a:chOff x="1047583" y="3214539"/>
            <a:chExt cx="5230372" cy="1377531"/>
          </a:xfrm>
        </p:grpSpPr>
        <p:sp>
          <p:nvSpPr>
            <p:cNvPr id="16" name="TextBox 15">
              <a:extLst>
                <a:ext uri="{FF2B5EF4-FFF2-40B4-BE49-F238E27FC236}">
                  <a16:creationId xmlns:a16="http://schemas.microsoft.com/office/drawing/2014/main" id="{5E03416F-6BA3-4625-A308-685C321946BA}"/>
                </a:ext>
              </a:extLst>
            </p:cNvPr>
            <p:cNvSpPr txBox="1"/>
            <p:nvPr userDrawn="1"/>
          </p:nvSpPr>
          <p:spPr>
            <a:xfrm>
              <a:off x="1047583" y="4330460"/>
              <a:ext cx="4568213" cy="261610"/>
            </a:xfrm>
            <a:prstGeom prst="rect">
              <a:avLst/>
            </a:prstGeom>
            <a:noFill/>
          </p:spPr>
          <p:txBody>
            <a:bodyPr wrap="square" rtlCol="0">
              <a:spAutoFit/>
            </a:bodyPr>
            <a:lstStyle/>
            <a:p>
              <a:r>
                <a:rPr lang="en-ZA" sz="1100" b="1">
                  <a:solidFill>
                    <a:srgbClr val="181C19"/>
                  </a:solidFill>
                  <a:latin typeface="Roboto" panose="02000000000000000000" pitchFamily="2" charset="0"/>
                  <a:ea typeface="Roboto" panose="02000000000000000000" pitchFamily="2" charset="0"/>
                </a:rPr>
                <a:t>ELEANOR ROOSEVELT</a:t>
              </a:r>
              <a:endParaRPr lang="en-US" sz="1100" b="1">
                <a:solidFill>
                  <a:srgbClr val="181C19"/>
                </a:solidFill>
                <a:latin typeface="Roboto" panose="02000000000000000000" pitchFamily="2" charset="0"/>
                <a:ea typeface="Roboto" panose="02000000000000000000" pitchFamily="2" charset="0"/>
              </a:endParaRPr>
            </a:p>
          </p:txBody>
        </p:sp>
        <p:pic>
          <p:nvPicPr>
            <p:cNvPr id="17" name="Picture 16">
              <a:extLst>
                <a:ext uri="{FF2B5EF4-FFF2-40B4-BE49-F238E27FC236}">
                  <a16:creationId xmlns:a16="http://schemas.microsoft.com/office/drawing/2014/main" id="{71A98090-06BB-4DC1-89F7-33E0D8644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865" y="3214539"/>
              <a:ext cx="5134090" cy="790347"/>
            </a:xfrm>
            <a:prstGeom prst="rect">
              <a:avLst/>
            </a:prstGeom>
          </p:spPr>
        </p:pic>
      </p:grpSp>
      <p:pic>
        <p:nvPicPr>
          <p:cNvPr id="19" name="Picture 18">
            <a:extLst>
              <a:ext uri="{FF2B5EF4-FFF2-40B4-BE49-F238E27FC236}">
                <a16:creationId xmlns:a16="http://schemas.microsoft.com/office/drawing/2014/main" id="{33B2059A-DC02-482E-A85D-0BC9B5F6BD98}"/>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59727" y="5029200"/>
            <a:ext cx="2455392" cy="871268"/>
          </a:xfrm>
          <a:prstGeom prst="rect">
            <a:avLst/>
          </a:prstGeom>
        </p:spPr>
      </p:pic>
    </p:spTree>
    <p:extLst>
      <p:ext uri="{BB962C8B-B14F-4D97-AF65-F5344CB8AC3E}">
        <p14:creationId xmlns:p14="http://schemas.microsoft.com/office/powerpoint/2010/main" val="411066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3">
    <p:spTree>
      <p:nvGrpSpPr>
        <p:cNvPr id="1" name=""/>
        <p:cNvGrpSpPr/>
        <p:nvPr/>
      </p:nvGrpSpPr>
      <p:grpSpPr>
        <a:xfrm>
          <a:off x="0" y="0"/>
          <a:ext cx="0" cy="0"/>
          <a:chOff x="0" y="0"/>
          <a:chExt cx="0" cy="0"/>
        </a:xfrm>
      </p:grpSpPr>
      <p:sp>
        <p:nvSpPr>
          <p:cNvPr id="10" name="Google Shape;20;p24">
            <a:extLst>
              <a:ext uri="{FF2B5EF4-FFF2-40B4-BE49-F238E27FC236}">
                <a16:creationId xmlns:a16="http://schemas.microsoft.com/office/drawing/2014/main" id="{8293406F-4489-4242-8314-A9B236E10410}"/>
              </a:ext>
            </a:extLst>
          </p:cNvPr>
          <p:cNvSpPr/>
          <p:nvPr userDrawn="1"/>
        </p:nvSpPr>
        <p:spPr>
          <a:xfrm>
            <a:off x="0" y="0"/>
            <a:ext cx="12192000" cy="6858000"/>
          </a:xfrm>
          <a:prstGeom prst="rect">
            <a:avLst/>
          </a:prstGeom>
          <a:solidFill>
            <a:srgbClr val="181C1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1D1A5C23-C267-4D73-B141-F25E2FB717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02"/>
          <a:stretch/>
        </p:blipFill>
        <p:spPr>
          <a:xfrm>
            <a:off x="-17252" y="0"/>
            <a:ext cx="4710024" cy="3183280"/>
          </a:xfrm>
          <a:prstGeom prst="rect">
            <a:avLst/>
          </a:prstGeom>
        </p:spPr>
      </p:pic>
      <p:pic>
        <p:nvPicPr>
          <p:cNvPr id="9" name="Picture 8">
            <a:extLst>
              <a:ext uri="{FF2B5EF4-FFF2-40B4-BE49-F238E27FC236}">
                <a16:creationId xmlns:a16="http://schemas.microsoft.com/office/drawing/2014/main" id="{6738FA3F-FF15-4375-B281-8D94F42FA7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228"/>
          <a:stretch/>
        </p:blipFill>
        <p:spPr>
          <a:xfrm>
            <a:off x="11066254" y="3568822"/>
            <a:ext cx="1125746" cy="1377269"/>
          </a:xfrm>
          <a:prstGeom prst="rect">
            <a:avLst/>
          </a:prstGeom>
        </p:spPr>
      </p:pic>
      <p:sp>
        <p:nvSpPr>
          <p:cNvPr id="13" name="Google Shape;23;p24">
            <a:extLst>
              <a:ext uri="{FF2B5EF4-FFF2-40B4-BE49-F238E27FC236}">
                <a16:creationId xmlns:a16="http://schemas.microsoft.com/office/drawing/2014/main" id="{4D3BDCD1-D80E-43F3-94A2-A8613D22750A}"/>
              </a:ext>
            </a:extLst>
          </p:cNvPr>
          <p:cNvSpPr txBox="1">
            <a:spLocks noGrp="1"/>
          </p:cNvSpPr>
          <p:nvPr>
            <p:ph type="title" hasCustomPrompt="1"/>
          </p:nvPr>
        </p:nvSpPr>
        <p:spPr>
          <a:xfrm>
            <a:off x="379563" y="336548"/>
            <a:ext cx="2700068" cy="8366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1400"/>
              <a:buFont typeface="Arial"/>
              <a:buNone/>
              <a:defRPr sz="2400" b="1" i="0" u="none" strike="noStrike" cap="none">
                <a:solidFill>
                  <a:srgbClr val="181C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ZA"/>
              <a:t>Contents</a:t>
            </a:r>
            <a:endParaRPr/>
          </a:p>
        </p:txBody>
      </p:sp>
      <p:sp>
        <p:nvSpPr>
          <p:cNvPr id="11" name="Text Placeholder 2">
            <a:extLst>
              <a:ext uri="{FF2B5EF4-FFF2-40B4-BE49-F238E27FC236}">
                <a16:creationId xmlns:a16="http://schemas.microsoft.com/office/drawing/2014/main" id="{243E7287-3D87-4747-A78A-58DDAD72CA66}"/>
              </a:ext>
            </a:extLst>
          </p:cNvPr>
          <p:cNvSpPr>
            <a:spLocks noGrp="1"/>
          </p:cNvSpPr>
          <p:nvPr>
            <p:ph type="body" sz="quarter" idx="42"/>
          </p:nvPr>
        </p:nvSpPr>
        <p:spPr>
          <a:xfrm>
            <a:off x="1803401" y="2132450"/>
            <a:ext cx="4512732" cy="4529666"/>
          </a:xfrm>
          <a:prstGeom prst="rect">
            <a:avLst/>
          </a:prstGeom>
        </p:spPr>
        <p:txBody>
          <a:bodyPr numCol="1"/>
          <a:lstStyle>
            <a:lvl1pPr marL="514350" indent="-514350">
              <a:lnSpc>
                <a:spcPct val="100000"/>
              </a:lnSpc>
              <a:spcBef>
                <a:spcPts val="600"/>
              </a:spcBef>
              <a:buFont typeface="+mj-lt"/>
              <a:buAutoNum type="arabicPeriod"/>
              <a:defRPr sz="1600">
                <a:solidFill>
                  <a:schemeClr val="bg1"/>
                </a:solidFill>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solidFill>
                  <a:schemeClr val="bg1"/>
                </a:solidFill>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solidFill>
                  <a:schemeClr val="bg1"/>
                </a:solidFill>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D96CA9-5D8D-4742-BBD0-CA2D8877D219}"/>
              </a:ext>
            </a:extLst>
          </p:cNvPr>
          <p:cNvSpPr>
            <a:spLocks noGrp="1"/>
          </p:cNvSpPr>
          <p:nvPr>
            <p:ph type="body" sz="quarter" idx="43"/>
          </p:nvPr>
        </p:nvSpPr>
        <p:spPr>
          <a:xfrm>
            <a:off x="6443136" y="2132450"/>
            <a:ext cx="4512732" cy="4529666"/>
          </a:xfrm>
          <a:prstGeom prst="rect">
            <a:avLst/>
          </a:prstGeom>
        </p:spPr>
        <p:txBody>
          <a:bodyPr numCol="1"/>
          <a:lstStyle>
            <a:lvl1pPr marL="514350" indent="-514350">
              <a:lnSpc>
                <a:spcPct val="100000"/>
              </a:lnSpc>
              <a:spcBef>
                <a:spcPts val="600"/>
              </a:spcBef>
              <a:buFont typeface="+mj-lt"/>
              <a:buAutoNum type="arabicPeriod"/>
              <a:defRPr sz="1600">
                <a:solidFill>
                  <a:schemeClr val="bg1"/>
                </a:solidFill>
                <a:latin typeface="Arial" panose="020B0604020202020204" pitchFamily="34" charset="0"/>
                <a:cs typeface="Arial" panose="020B0604020202020204" pitchFamily="34" charset="0"/>
              </a:defRPr>
            </a:lvl1pPr>
            <a:lvl2pPr marL="914400" indent="-457200">
              <a:lnSpc>
                <a:spcPct val="100000"/>
              </a:lnSpc>
              <a:spcBef>
                <a:spcPts val="600"/>
              </a:spcBef>
              <a:buFont typeface="+mj-lt"/>
              <a:buAutoNum type="arabicPeriod"/>
              <a:defRPr sz="1400">
                <a:solidFill>
                  <a:schemeClr val="bg1"/>
                </a:solidFill>
                <a:latin typeface="Arial" panose="020B0604020202020204" pitchFamily="34" charset="0"/>
                <a:cs typeface="Arial" panose="020B0604020202020204" pitchFamily="34" charset="0"/>
              </a:defRPr>
            </a:lvl2pPr>
            <a:lvl3pPr marL="1371600" indent="-457200">
              <a:lnSpc>
                <a:spcPct val="100000"/>
              </a:lnSpc>
              <a:spcBef>
                <a:spcPts val="600"/>
              </a:spcBef>
              <a:buFont typeface="+mj-lt"/>
              <a:buAutoNum type="arabicPeriod"/>
              <a:defRPr sz="1200">
                <a:solidFill>
                  <a:schemeClr val="bg1"/>
                </a:solidFill>
                <a:latin typeface="Arial" panose="020B0604020202020204" pitchFamily="34" charset="0"/>
                <a:cs typeface="Arial" panose="020B0604020202020204" pitchFamily="34" charset="0"/>
              </a:defRPr>
            </a:lvl3pPr>
            <a:lvl4pPr marL="17145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4pPr>
            <a:lvl5pPr marL="2171700" indent="-342900">
              <a:lnSpc>
                <a:spcPct val="100000"/>
              </a:lnSpc>
              <a:spcBef>
                <a:spcPts val="600"/>
              </a:spcBef>
              <a:buFont typeface="+mj-lt"/>
              <a:buAutoNum type="arabicPeriod"/>
              <a:defRPr sz="11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59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 slide_7">
    <p:spTree>
      <p:nvGrpSpPr>
        <p:cNvPr id="1" name=""/>
        <p:cNvGrpSpPr/>
        <p:nvPr/>
      </p:nvGrpSpPr>
      <p:grpSpPr>
        <a:xfrm>
          <a:off x="0" y="0"/>
          <a:ext cx="0" cy="0"/>
          <a:chOff x="0" y="0"/>
          <a:chExt cx="0" cy="0"/>
        </a:xfrm>
      </p:grpSpPr>
      <p:sp>
        <p:nvSpPr>
          <p:cNvPr id="4" name="Google Shape;252;p19">
            <a:extLst>
              <a:ext uri="{FF2B5EF4-FFF2-40B4-BE49-F238E27FC236}">
                <a16:creationId xmlns:a16="http://schemas.microsoft.com/office/drawing/2014/main" id="{883C6038-62A1-4CB5-8A9F-03BE143C8CDD}"/>
              </a:ext>
            </a:extLst>
          </p:cNvPr>
          <p:cNvSpPr/>
          <p:nvPr userDrawn="1"/>
        </p:nvSpPr>
        <p:spPr>
          <a:xfrm>
            <a:off x="0" y="0"/>
            <a:ext cx="12192000" cy="6858000"/>
          </a:xfrm>
          <a:prstGeom prst="rect">
            <a:avLst/>
          </a:prstGeom>
          <a:solidFill>
            <a:srgbClr val="181C1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6B5CFA1E-9492-416C-9BDD-7A590D42971D}"/>
              </a:ext>
            </a:extLst>
          </p:cNvPr>
          <p:cNvGrpSpPr/>
          <p:nvPr userDrawn="1"/>
        </p:nvGrpSpPr>
        <p:grpSpPr>
          <a:xfrm>
            <a:off x="1810410" y="-666875"/>
            <a:ext cx="8389226" cy="7941935"/>
            <a:chOff x="3449430" y="-666875"/>
            <a:chExt cx="8389226" cy="7941935"/>
          </a:xfrm>
        </p:grpSpPr>
        <p:sp>
          <p:nvSpPr>
            <p:cNvPr id="7" name="Isosceles Triangle 6">
              <a:extLst>
                <a:ext uri="{FF2B5EF4-FFF2-40B4-BE49-F238E27FC236}">
                  <a16:creationId xmlns:a16="http://schemas.microsoft.com/office/drawing/2014/main" id="{2A6068AC-B839-44FE-AC69-785AF9885DA1}"/>
                </a:ext>
              </a:extLst>
            </p:cNvPr>
            <p:cNvSpPr/>
            <p:nvPr userDrawn="1"/>
          </p:nvSpPr>
          <p:spPr>
            <a:xfrm>
              <a:off x="8142715" y="3648974"/>
              <a:ext cx="3695941" cy="3191772"/>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598DF6B0-5B23-4B53-9D28-D22CD3A8B915}"/>
                </a:ext>
              </a:extLst>
            </p:cNvPr>
            <p:cNvSpPr/>
            <p:nvPr userDrawn="1"/>
          </p:nvSpPr>
          <p:spPr>
            <a:xfrm>
              <a:off x="7596377" y="-666875"/>
              <a:ext cx="1694272" cy="1463154"/>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8E91240-06CB-40EE-BA75-5A06E6169BE2}"/>
                </a:ext>
              </a:extLst>
            </p:cNvPr>
            <p:cNvSpPr/>
            <p:nvPr userDrawn="1"/>
          </p:nvSpPr>
          <p:spPr>
            <a:xfrm rot="10800000">
              <a:off x="7866064" y="1340751"/>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68FDBD7-BEBE-4356-BA60-8C2B44F2FFFA}"/>
                </a:ext>
              </a:extLst>
            </p:cNvPr>
            <p:cNvSpPr/>
            <p:nvPr userDrawn="1"/>
          </p:nvSpPr>
          <p:spPr>
            <a:xfrm rot="10800000">
              <a:off x="3449430" y="-128615"/>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EEAC7822-8160-4E8F-8DF5-BABE6FD0F834}"/>
                </a:ext>
              </a:extLst>
            </p:cNvPr>
            <p:cNvSpPr/>
            <p:nvPr userDrawn="1"/>
          </p:nvSpPr>
          <p:spPr>
            <a:xfrm rot="10800000">
              <a:off x="5818484" y="4814550"/>
              <a:ext cx="2849169" cy="2460510"/>
            </a:xfrm>
            <a:prstGeom prst="triangle">
              <a:avLst/>
            </a:prstGeom>
            <a:noFill/>
            <a:ln w="12700">
              <a:solidFill>
                <a:srgbClr val="CCC6B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Picture Placeholder 11">
            <a:extLst>
              <a:ext uri="{FF2B5EF4-FFF2-40B4-BE49-F238E27FC236}">
                <a16:creationId xmlns:a16="http://schemas.microsoft.com/office/drawing/2014/main" id="{A62315E9-FB24-4A13-BF07-DD09241CFB78}"/>
              </a:ext>
            </a:extLst>
          </p:cNvPr>
          <p:cNvSpPr>
            <a:spLocks noGrp="1"/>
          </p:cNvSpPr>
          <p:nvPr>
            <p:ph type="pic" sz="quarter" idx="14"/>
          </p:nvPr>
        </p:nvSpPr>
        <p:spPr>
          <a:xfrm>
            <a:off x="5254334" y="-17254"/>
            <a:ext cx="6941537" cy="6875254"/>
          </a:xfrm>
          <a:custGeom>
            <a:avLst/>
            <a:gdLst>
              <a:gd name="connsiteX0" fmla="*/ 6983817 w 8916785"/>
              <a:gd name="connsiteY0" fmla="*/ 6737845 h 6858000"/>
              <a:gd name="connsiteX1" fmla="*/ 6866027 w 8916785"/>
              <a:gd name="connsiteY1" fmla="*/ 6858000 h 6858000"/>
              <a:gd name="connsiteX2" fmla="*/ 6761539 w 8916785"/>
              <a:gd name="connsiteY2" fmla="*/ 6742488 h 6858000"/>
              <a:gd name="connsiteX3" fmla="*/ 0 w 8916785"/>
              <a:gd name="connsiteY3" fmla="*/ 0 h 6858000"/>
              <a:gd name="connsiteX4" fmla="*/ 4991216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6409112 w 8916785"/>
              <a:gd name="connsiteY10" fmla="*/ 6409113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4991216 w 8916785"/>
              <a:gd name="connsiteY5" fmla="*/ 0 h 6858000"/>
              <a:gd name="connsiteX6" fmla="*/ 6926001 w 8916785"/>
              <a:gd name="connsiteY6" fmla="*/ 1932522 h 6858000"/>
              <a:gd name="connsiteX7" fmla="*/ 8860785 w 8916785"/>
              <a:gd name="connsiteY7" fmla="*/ 0 h 6858000"/>
              <a:gd name="connsiteX8" fmla="*/ 8916785 w 8916785"/>
              <a:gd name="connsiteY8" fmla="*/ 0 h 6858000"/>
              <a:gd name="connsiteX9" fmla="*/ 8916785 w 8916785"/>
              <a:gd name="connsiteY9" fmla="*/ 4809639 h 6858000"/>
              <a:gd name="connsiteX10" fmla="*/ 7290263 w 8916785"/>
              <a:gd name="connsiteY10" fmla="*/ 6417425 h 6858000"/>
              <a:gd name="connsiteX11" fmla="*/ 2432335 w 8916785"/>
              <a:gd name="connsiteY11" fmla="*/ 6426365 h 6858000"/>
              <a:gd name="connsiteX12" fmla="*/ 0 w 8916785"/>
              <a:gd name="connsiteY12"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2432335 w 8916785"/>
              <a:gd name="connsiteY10" fmla="*/ 6426365 h 6858000"/>
              <a:gd name="connsiteX11" fmla="*/ 0 w 8916785"/>
              <a:gd name="connsiteY11"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8860785 w 8916785"/>
              <a:gd name="connsiteY5" fmla="*/ 0 h 6858000"/>
              <a:gd name="connsiteX6" fmla="*/ 8916785 w 8916785"/>
              <a:gd name="connsiteY6" fmla="*/ 0 h 6858000"/>
              <a:gd name="connsiteX7" fmla="*/ 8916785 w 8916785"/>
              <a:gd name="connsiteY7" fmla="*/ 4809639 h 6858000"/>
              <a:gd name="connsiteX8" fmla="*/ 7290263 w 8916785"/>
              <a:gd name="connsiteY8" fmla="*/ 6417425 h 6858000"/>
              <a:gd name="connsiteX9" fmla="*/ 2432335 w 8916785"/>
              <a:gd name="connsiteY9" fmla="*/ 6426365 h 6858000"/>
              <a:gd name="connsiteX10" fmla="*/ 0 w 8916785"/>
              <a:gd name="connsiteY10" fmla="*/ 0 h 6858000"/>
              <a:gd name="connsiteX0" fmla="*/ 4894717 w 6827685"/>
              <a:gd name="connsiteY0" fmla="*/ 6737845 h 6858000"/>
              <a:gd name="connsiteX1" fmla="*/ 4776927 w 6827685"/>
              <a:gd name="connsiteY1" fmla="*/ 6858000 h 6858000"/>
              <a:gd name="connsiteX2" fmla="*/ 4672439 w 6827685"/>
              <a:gd name="connsiteY2" fmla="*/ 6742488 h 6858000"/>
              <a:gd name="connsiteX3" fmla="*/ 4894717 w 6827685"/>
              <a:gd name="connsiteY3" fmla="*/ 6737845 h 6858000"/>
              <a:gd name="connsiteX4" fmla="*/ 4691262 w 6827685"/>
              <a:gd name="connsiteY4" fmla="*/ 43132 h 6858000"/>
              <a:gd name="connsiteX5" fmla="*/ 6771685 w 6827685"/>
              <a:gd name="connsiteY5" fmla="*/ 0 h 6858000"/>
              <a:gd name="connsiteX6" fmla="*/ 6827685 w 6827685"/>
              <a:gd name="connsiteY6" fmla="*/ 0 h 6858000"/>
              <a:gd name="connsiteX7" fmla="*/ 6827685 w 6827685"/>
              <a:gd name="connsiteY7" fmla="*/ 4809639 h 6858000"/>
              <a:gd name="connsiteX8" fmla="*/ 5201163 w 6827685"/>
              <a:gd name="connsiteY8" fmla="*/ 6417425 h 6858000"/>
              <a:gd name="connsiteX9" fmla="*/ 343235 w 6827685"/>
              <a:gd name="connsiteY9" fmla="*/ 6426365 h 6858000"/>
              <a:gd name="connsiteX10" fmla="*/ 4691262 w 6827685"/>
              <a:gd name="connsiteY10" fmla="*/ 43132 h 6858000"/>
              <a:gd name="connsiteX0" fmla="*/ 4918072 w 6851040"/>
              <a:gd name="connsiteY0" fmla="*/ 6737845 h 6858000"/>
              <a:gd name="connsiteX1" fmla="*/ 4800282 w 6851040"/>
              <a:gd name="connsiteY1" fmla="*/ 6858000 h 6858000"/>
              <a:gd name="connsiteX2" fmla="*/ 4695794 w 6851040"/>
              <a:gd name="connsiteY2" fmla="*/ 6742488 h 6858000"/>
              <a:gd name="connsiteX3" fmla="*/ 4918072 w 6851040"/>
              <a:gd name="connsiteY3" fmla="*/ 6737845 h 6858000"/>
              <a:gd name="connsiteX4" fmla="*/ 4084889 w 6851040"/>
              <a:gd name="connsiteY4" fmla="*/ 0 h 6858000"/>
              <a:gd name="connsiteX5" fmla="*/ 6795040 w 6851040"/>
              <a:gd name="connsiteY5" fmla="*/ 0 h 6858000"/>
              <a:gd name="connsiteX6" fmla="*/ 6851040 w 6851040"/>
              <a:gd name="connsiteY6" fmla="*/ 0 h 6858000"/>
              <a:gd name="connsiteX7" fmla="*/ 6851040 w 6851040"/>
              <a:gd name="connsiteY7" fmla="*/ 4809639 h 6858000"/>
              <a:gd name="connsiteX8" fmla="*/ 5224518 w 6851040"/>
              <a:gd name="connsiteY8" fmla="*/ 6417425 h 6858000"/>
              <a:gd name="connsiteX9" fmla="*/ 366590 w 6851040"/>
              <a:gd name="connsiteY9" fmla="*/ 6426365 h 6858000"/>
              <a:gd name="connsiteX10" fmla="*/ 4084889 w 6851040"/>
              <a:gd name="connsiteY10" fmla="*/ 0 h 6858000"/>
              <a:gd name="connsiteX0" fmla="*/ 4551482 w 6484450"/>
              <a:gd name="connsiteY0" fmla="*/ 6737845 h 6858000"/>
              <a:gd name="connsiteX1" fmla="*/ 4433692 w 6484450"/>
              <a:gd name="connsiteY1" fmla="*/ 6858000 h 6858000"/>
              <a:gd name="connsiteX2" fmla="*/ 4329204 w 6484450"/>
              <a:gd name="connsiteY2" fmla="*/ 6742488 h 6858000"/>
              <a:gd name="connsiteX3" fmla="*/ 4551482 w 6484450"/>
              <a:gd name="connsiteY3" fmla="*/ 6737845 h 6858000"/>
              <a:gd name="connsiteX4" fmla="*/ 3718299 w 6484450"/>
              <a:gd name="connsiteY4" fmla="*/ 0 h 6858000"/>
              <a:gd name="connsiteX5" fmla="*/ 6428450 w 6484450"/>
              <a:gd name="connsiteY5" fmla="*/ 0 h 6858000"/>
              <a:gd name="connsiteX6" fmla="*/ 6484450 w 6484450"/>
              <a:gd name="connsiteY6" fmla="*/ 0 h 6858000"/>
              <a:gd name="connsiteX7" fmla="*/ 6484450 w 6484450"/>
              <a:gd name="connsiteY7" fmla="*/ 4809639 h 6858000"/>
              <a:gd name="connsiteX8" fmla="*/ 4857928 w 6484450"/>
              <a:gd name="connsiteY8" fmla="*/ 6417425 h 6858000"/>
              <a:gd name="connsiteX9" fmla="*/ 0 w 6484450"/>
              <a:gd name="connsiteY9" fmla="*/ 6426365 h 6858000"/>
              <a:gd name="connsiteX10" fmla="*/ 3718299 w 6484450"/>
              <a:gd name="connsiteY10" fmla="*/ 0 h 6858000"/>
              <a:gd name="connsiteX0" fmla="*/ 4329204 w 6484450"/>
              <a:gd name="connsiteY0" fmla="*/ 6742488 h 6858000"/>
              <a:gd name="connsiteX1" fmla="*/ 4433692 w 6484450"/>
              <a:gd name="connsiteY1" fmla="*/ 6858000 h 6858000"/>
              <a:gd name="connsiteX2" fmla="*/ 4329204 w 6484450"/>
              <a:gd name="connsiteY2" fmla="*/ 6742488 h 6858000"/>
              <a:gd name="connsiteX3" fmla="*/ 3718299 w 6484450"/>
              <a:gd name="connsiteY3" fmla="*/ 0 h 6858000"/>
              <a:gd name="connsiteX4" fmla="*/ 6428450 w 6484450"/>
              <a:gd name="connsiteY4" fmla="*/ 0 h 6858000"/>
              <a:gd name="connsiteX5" fmla="*/ 6484450 w 6484450"/>
              <a:gd name="connsiteY5" fmla="*/ 0 h 6858000"/>
              <a:gd name="connsiteX6" fmla="*/ 6484450 w 6484450"/>
              <a:gd name="connsiteY6" fmla="*/ 4809639 h 6858000"/>
              <a:gd name="connsiteX7" fmla="*/ 4857928 w 6484450"/>
              <a:gd name="connsiteY7" fmla="*/ 6417425 h 6858000"/>
              <a:gd name="connsiteX8" fmla="*/ 0 w 6484450"/>
              <a:gd name="connsiteY8" fmla="*/ 6426365 h 6858000"/>
              <a:gd name="connsiteX9" fmla="*/ 3718299 w 6484450"/>
              <a:gd name="connsiteY9" fmla="*/ 0 h 6858000"/>
              <a:gd name="connsiteX0" fmla="*/ 3718299 w 6484450"/>
              <a:gd name="connsiteY0" fmla="*/ 0 h 6426365"/>
              <a:gd name="connsiteX1" fmla="*/ 6428450 w 6484450"/>
              <a:gd name="connsiteY1" fmla="*/ 0 h 6426365"/>
              <a:gd name="connsiteX2" fmla="*/ 6484450 w 6484450"/>
              <a:gd name="connsiteY2" fmla="*/ 0 h 6426365"/>
              <a:gd name="connsiteX3" fmla="*/ 6484450 w 6484450"/>
              <a:gd name="connsiteY3" fmla="*/ 4809639 h 6426365"/>
              <a:gd name="connsiteX4" fmla="*/ 4857928 w 6484450"/>
              <a:gd name="connsiteY4" fmla="*/ 6417425 h 6426365"/>
              <a:gd name="connsiteX5" fmla="*/ 0 w 6484450"/>
              <a:gd name="connsiteY5" fmla="*/ 6426365 h 6426365"/>
              <a:gd name="connsiteX6" fmla="*/ 3718299 w 6484450"/>
              <a:gd name="connsiteY6" fmla="*/ 0 h 6426365"/>
              <a:gd name="connsiteX0" fmla="*/ 3718299 w 6488321"/>
              <a:gd name="connsiteY0" fmla="*/ 0 h 6426365"/>
              <a:gd name="connsiteX1" fmla="*/ 6428450 w 6488321"/>
              <a:gd name="connsiteY1" fmla="*/ 0 h 6426365"/>
              <a:gd name="connsiteX2" fmla="*/ 6484450 w 6488321"/>
              <a:gd name="connsiteY2" fmla="*/ 0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001371 w 6488321"/>
              <a:gd name="connsiteY2" fmla="*/ 1777042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4685914 w 6488321"/>
              <a:gd name="connsiteY1" fmla="*/ 103517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26925 w 6496947"/>
              <a:gd name="connsiteY0" fmla="*/ 0 h 6443304"/>
              <a:gd name="connsiteX1" fmla="*/ 5574434 w 6496947"/>
              <a:gd name="connsiteY1" fmla="*/ 8626 h 6443304"/>
              <a:gd name="connsiteX2" fmla="*/ 6493076 w 6496947"/>
              <a:gd name="connsiteY2" fmla="*/ 1604514 h 6443304"/>
              <a:gd name="connsiteX3" fmla="*/ 6493076 w 6496947"/>
              <a:gd name="connsiteY3" fmla="*/ 4809639 h 6443304"/>
              <a:gd name="connsiteX4" fmla="*/ 6496947 w 6496947"/>
              <a:gd name="connsiteY4" fmla="*/ 6443304 h 6443304"/>
              <a:gd name="connsiteX5" fmla="*/ 0 w 6496947"/>
              <a:gd name="connsiteY5" fmla="*/ 6434991 h 6443304"/>
              <a:gd name="connsiteX6" fmla="*/ 3726925 w 6496947"/>
              <a:gd name="connsiteY6" fmla="*/ 0 h 6443304"/>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26052 h 6426365"/>
              <a:gd name="connsiteX5" fmla="*/ 0 w 6488321"/>
              <a:gd name="connsiteY5" fmla="*/ 6426365 h 6426365"/>
              <a:gd name="connsiteX6" fmla="*/ 3718299 w 6488321"/>
              <a:gd name="connsiteY6" fmla="*/ 0 h 64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8321" h="6426365">
                <a:moveTo>
                  <a:pt x="3718299" y="0"/>
                </a:moveTo>
                <a:lnTo>
                  <a:pt x="5565808" y="8626"/>
                </a:lnTo>
                <a:lnTo>
                  <a:pt x="6484450" y="1604514"/>
                </a:lnTo>
                <a:lnTo>
                  <a:pt x="6484450" y="4809639"/>
                </a:lnTo>
                <a:cubicBezTo>
                  <a:pt x="6485740" y="5345568"/>
                  <a:pt x="6487031" y="5890123"/>
                  <a:pt x="6488321" y="6426052"/>
                </a:cubicBezTo>
                <a:lnTo>
                  <a:pt x="0" y="6426365"/>
                </a:lnTo>
                <a:lnTo>
                  <a:pt x="3718299" y="0"/>
                </a:lnTo>
                <a:close/>
              </a:path>
            </a:pathLst>
          </a:custGeom>
          <a:solidFill>
            <a:schemeClr val="bg2">
              <a:lumMod val="90000"/>
            </a:schemeClr>
          </a:solidFill>
        </p:spPr>
        <p:txBody>
          <a:bodyPr wrap="square">
            <a:no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endParaRPr lang="en-ZA"/>
          </a:p>
          <a:p>
            <a:endParaRPr lang="en-ZA"/>
          </a:p>
          <a:p>
            <a:endParaRPr lang="en-ZA"/>
          </a:p>
          <a:p>
            <a:endParaRPr lang="en-ZA"/>
          </a:p>
          <a:p>
            <a:endParaRPr lang="en-ZA"/>
          </a:p>
          <a:p>
            <a:endParaRPr lang="en-ZA"/>
          </a:p>
          <a:p>
            <a:endParaRPr lang="en-ZA"/>
          </a:p>
          <a:p>
            <a:endParaRPr lang="en-ZA"/>
          </a:p>
          <a:p>
            <a:r>
              <a:rPr lang="en-ZA"/>
              <a:t>                                                                To add an image click on the Picture icon.    </a:t>
            </a:r>
            <a:br>
              <a:rPr lang="en-ZA"/>
            </a:br>
            <a:r>
              <a:rPr lang="en-ZA"/>
              <a:t>                                                                   Do not copy &amp; paste images here!</a:t>
            </a:r>
            <a:endParaRPr lang="en-US"/>
          </a:p>
          <a:p>
            <a:endParaRPr lang="en-US"/>
          </a:p>
        </p:txBody>
      </p:sp>
      <p:pic>
        <p:nvPicPr>
          <p:cNvPr id="15" name="Google Shape;253;p19" descr="ZUT030_PowerPoint_5-18.png">
            <a:extLst>
              <a:ext uri="{FF2B5EF4-FFF2-40B4-BE49-F238E27FC236}">
                <a16:creationId xmlns:a16="http://schemas.microsoft.com/office/drawing/2014/main" id="{186185F4-5387-4966-94EB-D872C3175545}"/>
              </a:ext>
            </a:extLst>
          </p:cNvPr>
          <p:cNvPicPr preferRelativeResize="0"/>
          <p:nvPr userDrawn="1"/>
        </p:nvPicPr>
        <p:blipFill rotWithShape="1">
          <a:blip r:embed="rId2">
            <a:alphaModFix/>
          </a:blip>
          <a:srcRect l="9011" t="72853" r="69765" b="12165"/>
          <a:stretch/>
        </p:blipFill>
        <p:spPr>
          <a:xfrm>
            <a:off x="1098461" y="4996206"/>
            <a:ext cx="2587420" cy="1027522"/>
          </a:xfrm>
          <a:prstGeom prst="rect">
            <a:avLst/>
          </a:prstGeom>
          <a:noFill/>
          <a:ln>
            <a:noFill/>
          </a:ln>
        </p:spPr>
      </p:pic>
    </p:spTree>
    <p:extLst>
      <p:ext uri="{BB962C8B-B14F-4D97-AF65-F5344CB8AC3E}">
        <p14:creationId xmlns:p14="http://schemas.microsoft.com/office/powerpoint/2010/main" val="13990845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nd slide_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08334D-F683-4C6F-9E80-905ED6616908}"/>
              </a:ext>
            </a:extLst>
          </p:cNvPr>
          <p:cNvSpPr/>
          <p:nvPr userDrawn="1"/>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DA9913-4AD9-49CD-B305-B5D841644F02}"/>
              </a:ext>
            </a:extLst>
          </p:cNvPr>
          <p:cNvSpPr/>
          <p:nvPr userDrawn="1"/>
        </p:nvSpPr>
        <p:spPr>
          <a:xfrm>
            <a:off x="1047583" y="3786996"/>
            <a:ext cx="2937821" cy="2242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5762C6-FECD-477D-A2EF-EED8FB20EB60}"/>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59727" y="5029200"/>
            <a:ext cx="2455392" cy="871268"/>
          </a:xfrm>
          <a:prstGeom prst="rect">
            <a:avLst/>
          </a:prstGeom>
        </p:spPr>
      </p:pic>
      <p:grpSp>
        <p:nvGrpSpPr>
          <p:cNvPr id="15" name="Group 14">
            <a:extLst>
              <a:ext uri="{FF2B5EF4-FFF2-40B4-BE49-F238E27FC236}">
                <a16:creationId xmlns:a16="http://schemas.microsoft.com/office/drawing/2014/main" id="{B65F12BE-060B-4EDD-A226-C38422C78373}"/>
              </a:ext>
            </a:extLst>
          </p:cNvPr>
          <p:cNvGrpSpPr/>
          <p:nvPr userDrawn="1"/>
        </p:nvGrpSpPr>
        <p:grpSpPr>
          <a:xfrm>
            <a:off x="1810410" y="-666875"/>
            <a:ext cx="8389226" cy="7941935"/>
            <a:chOff x="3449430" y="-666875"/>
            <a:chExt cx="8389226" cy="7941935"/>
          </a:xfrm>
        </p:grpSpPr>
        <p:sp>
          <p:nvSpPr>
            <p:cNvPr id="16" name="Isosceles Triangle 15">
              <a:extLst>
                <a:ext uri="{FF2B5EF4-FFF2-40B4-BE49-F238E27FC236}">
                  <a16:creationId xmlns:a16="http://schemas.microsoft.com/office/drawing/2014/main" id="{2C88DAE7-E6DA-40BA-9362-E97CF2D02757}"/>
                </a:ext>
              </a:extLst>
            </p:cNvPr>
            <p:cNvSpPr/>
            <p:nvPr userDrawn="1"/>
          </p:nvSpPr>
          <p:spPr>
            <a:xfrm>
              <a:off x="8142715" y="3648974"/>
              <a:ext cx="3695941" cy="3191772"/>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2BA80081-2FB7-40AB-8DAE-7C76D3C9557B}"/>
                </a:ext>
              </a:extLst>
            </p:cNvPr>
            <p:cNvSpPr/>
            <p:nvPr userDrawn="1"/>
          </p:nvSpPr>
          <p:spPr>
            <a:xfrm>
              <a:off x="7596377" y="-666875"/>
              <a:ext cx="1694272" cy="1463154"/>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12B4597B-EBB3-4113-92EE-DB5C3AAD3BAD}"/>
                </a:ext>
              </a:extLst>
            </p:cNvPr>
            <p:cNvSpPr/>
            <p:nvPr userDrawn="1"/>
          </p:nvSpPr>
          <p:spPr>
            <a:xfrm rot="10800000">
              <a:off x="7866064" y="1340751"/>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F3EE15F-831D-4A15-BE78-30827E4B91A6}"/>
                </a:ext>
              </a:extLst>
            </p:cNvPr>
            <p:cNvSpPr/>
            <p:nvPr userDrawn="1"/>
          </p:nvSpPr>
          <p:spPr>
            <a:xfrm rot="10800000">
              <a:off x="3449430" y="-128615"/>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9BB5E73E-D917-45A9-88BE-53F90C1732E7}"/>
                </a:ext>
              </a:extLst>
            </p:cNvPr>
            <p:cNvSpPr/>
            <p:nvPr userDrawn="1"/>
          </p:nvSpPr>
          <p:spPr>
            <a:xfrm rot="10800000">
              <a:off x="5818484" y="4814550"/>
              <a:ext cx="2849169" cy="2460510"/>
            </a:xfrm>
            <a:prstGeom prst="triangle">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Picture Placeholder 11">
            <a:extLst>
              <a:ext uri="{FF2B5EF4-FFF2-40B4-BE49-F238E27FC236}">
                <a16:creationId xmlns:a16="http://schemas.microsoft.com/office/drawing/2014/main" id="{33F03E0C-EC6B-487A-8C33-30104565419E}"/>
              </a:ext>
            </a:extLst>
          </p:cNvPr>
          <p:cNvSpPr>
            <a:spLocks noGrp="1"/>
          </p:cNvSpPr>
          <p:nvPr>
            <p:ph type="pic" sz="quarter" idx="14"/>
          </p:nvPr>
        </p:nvSpPr>
        <p:spPr>
          <a:xfrm>
            <a:off x="5254334" y="-17254"/>
            <a:ext cx="6941537" cy="6875254"/>
          </a:xfrm>
          <a:custGeom>
            <a:avLst/>
            <a:gdLst>
              <a:gd name="connsiteX0" fmla="*/ 6983817 w 8916785"/>
              <a:gd name="connsiteY0" fmla="*/ 6737845 h 6858000"/>
              <a:gd name="connsiteX1" fmla="*/ 6866027 w 8916785"/>
              <a:gd name="connsiteY1" fmla="*/ 6858000 h 6858000"/>
              <a:gd name="connsiteX2" fmla="*/ 6761539 w 8916785"/>
              <a:gd name="connsiteY2" fmla="*/ 6742488 h 6858000"/>
              <a:gd name="connsiteX3" fmla="*/ 0 w 8916785"/>
              <a:gd name="connsiteY3" fmla="*/ 0 h 6858000"/>
              <a:gd name="connsiteX4" fmla="*/ 4991216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6409112 w 8916785"/>
              <a:gd name="connsiteY10" fmla="*/ 6409113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4991216 w 8916785"/>
              <a:gd name="connsiteY5" fmla="*/ 0 h 6858000"/>
              <a:gd name="connsiteX6" fmla="*/ 6926001 w 8916785"/>
              <a:gd name="connsiteY6" fmla="*/ 1932522 h 6858000"/>
              <a:gd name="connsiteX7" fmla="*/ 8860785 w 8916785"/>
              <a:gd name="connsiteY7" fmla="*/ 0 h 6858000"/>
              <a:gd name="connsiteX8" fmla="*/ 8916785 w 8916785"/>
              <a:gd name="connsiteY8" fmla="*/ 0 h 6858000"/>
              <a:gd name="connsiteX9" fmla="*/ 8916785 w 8916785"/>
              <a:gd name="connsiteY9" fmla="*/ 4809639 h 6858000"/>
              <a:gd name="connsiteX10" fmla="*/ 7290263 w 8916785"/>
              <a:gd name="connsiteY10" fmla="*/ 6417425 h 6858000"/>
              <a:gd name="connsiteX11" fmla="*/ 2432335 w 8916785"/>
              <a:gd name="connsiteY11" fmla="*/ 6426365 h 6858000"/>
              <a:gd name="connsiteX12" fmla="*/ 0 w 8916785"/>
              <a:gd name="connsiteY12"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6926001 w 8916785"/>
              <a:gd name="connsiteY5" fmla="*/ 1932522 h 6858000"/>
              <a:gd name="connsiteX6" fmla="*/ 8860785 w 8916785"/>
              <a:gd name="connsiteY6" fmla="*/ 0 h 6858000"/>
              <a:gd name="connsiteX7" fmla="*/ 8916785 w 8916785"/>
              <a:gd name="connsiteY7" fmla="*/ 0 h 6858000"/>
              <a:gd name="connsiteX8" fmla="*/ 8916785 w 8916785"/>
              <a:gd name="connsiteY8" fmla="*/ 4809639 h 6858000"/>
              <a:gd name="connsiteX9" fmla="*/ 7290263 w 8916785"/>
              <a:gd name="connsiteY9" fmla="*/ 6417425 h 6858000"/>
              <a:gd name="connsiteX10" fmla="*/ 2432335 w 8916785"/>
              <a:gd name="connsiteY10" fmla="*/ 6426365 h 6858000"/>
              <a:gd name="connsiteX11" fmla="*/ 0 w 8916785"/>
              <a:gd name="connsiteY11" fmla="*/ 0 h 6858000"/>
              <a:gd name="connsiteX0" fmla="*/ 6983817 w 8916785"/>
              <a:gd name="connsiteY0" fmla="*/ 6737845 h 6858000"/>
              <a:gd name="connsiteX1" fmla="*/ 6866027 w 8916785"/>
              <a:gd name="connsiteY1" fmla="*/ 6858000 h 6858000"/>
              <a:gd name="connsiteX2" fmla="*/ 6761539 w 8916785"/>
              <a:gd name="connsiteY2" fmla="*/ 6742488 h 6858000"/>
              <a:gd name="connsiteX3" fmla="*/ 6983817 w 8916785"/>
              <a:gd name="connsiteY3" fmla="*/ 6737845 h 6858000"/>
              <a:gd name="connsiteX4" fmla="*/ 0 w 8916785"/>
              <a:gd name="connsiteY4" fmla="*/ 0 h 6858000"/>
              <a:gd name="connsiteX5" fmla="*/ 8860785 w 8916785"/>
              <a:gd name="connsiteY5" fmla="*/ 0 h 6858000"/>
              <a:gd name="connsiteX6" fmla="*/ 8916785 w 8916785"/>
              <a:gd name="connsiteY6" fmla="*/ 0 h 6858000"/>
              <a:gd name="connsiteX7" fmla="*/ 8916785 w 8916785"/>
              <a:gd name="connsiteY7" fmla="*/ 4809639 h 6858000"/>
              <a:gd name="connsiteX8" fmla="*/ 7290263 w 8916785"/>
              <a:gd name="connsiteY8" fmla="*/ 6417425 h 6858000"/>
              <a:gd name="connsiteX9" fmla="*/ 2432335 w 8916785"/>
              <a:gd name="connsiteY9" fmla="*/ 6426365 h 6858000"/>
              <a:gd name="connsiteX10" fmla="*/ 0 w 8916785"/>
              <a:gd name="connsiteY10" fmla="*/ 0 h 6858000"/>
              <a:gd name="connsiteX0" fmla="*/ 4894717 w 6827685"/>
              <a:gd name="connsiteY0" fmla="*/ 6737845 h 6858000"/>
              <a:gd name="connsiteX1" fmla="*/ 4776927 w 6827685"/>
              <a:gd name="connsiteY1" fmla="*/ 6858000 h 6858000"/>
              <a:gd name="connsiteX2" fmla="*/ 4672439 w 6827685"/>
              <a:gd name="connsiteY2" fmla="*/ 6742488 h 6858000"/>
              <a:gd name="connsiteX3" fmla="*/ 4894717 w 6827685"/>
              <a:gd name="connsiteY3" fmla="*/ 6737845 h 6858000"/>
              <a:gd name="connsiteX4" fmla="*/ 4691262 w 6827685"/>
              <a:gd name="connsiteY4" fmla="*/ 43132 h 6858000"/>
              <a:gd name="connsiteX5" fmla="*/ 6771685 w 6827685"/>
              <a:gd name="connsiteY5" fmla="*/ 0 h 6858000"/>
              <a:gd name="connsiteX6" fmla="*/ 6827685 w 6827685"/>
              <a:gd name="connsiteY6" fmla="*/ 0 h 6858000"/>
              <a:gd name="connsiteX7" fmla="*/ 6827685 w 6827685"/>
              <a:gd name="connsiteY7" fmla="*/ 4809639 h 6858000"/>
              <a:gd name="connsiteX8" fmla="*/ 5201163 w 6827685"/>
              <a:gd name="connsiteY8" fmla="*/ 6417425 h 6858000"/>
              <a:gd name="connsiteX9" fmla="*/ 343235 w 6827685"/>
              <a:gd name="connsiteY9" fmla="*/ 6426365 h 6858000"/>
              <a:gd name="connsiteX10" fmla="*/ 4691262 w 6827685"/>
              <a:gd name="connsiteY10" fmla="*/ 43132 h 6858000"/>
              <a:gd name="connsiteX0" fmla="*/ 4918072 w 6851040"/>
              <a:gd name="connsiteY0" fmla="*/ 6737845 h 6858000"/>
              <a:gd name="connsiteX1" fmla="*/ 4800282 w 6851040"/>
              <a:gd name="connsiteY1" fmla="*/ 6858000 h 6858000"/>
              <a:gd name="connsiteX2" fmla="*/ 4695794 w 6851040"/>
              <a:gd name="connsiteY2" fmla="*/ 6742488 h 6858000"/>
              <a:gd name="connsiteX3" fmla="*/ 4918072 w 6851040"/>
              <a:gd name="connsiteY3" fmla="*/ 6737845 h 6858000"/>
              <a:gd name="connsiteX4" fmla="*/ 4084889 w 6851040"/>
              <a:gd name="connsiteY4" fmla="*/ 0 h 6858000"/>
              <a:gd name="connsiteX5" fmla="*/ 6795040 w 6851040"/>
              <a:gd name="connsiteY5" fmla="*/ 0 h 6858000"/>
              <a:gd name="connsiteX6" fmla="*/ 6851040 w 6851040"/>
              <a:gd name="connsiteY6" fmla="*/ 0 h 6858000"/>
              <a:gd name="connsiteX7" fmla="*/ 6851040 w 6851040"/>
              <a:gd name="connsiteY7" fmla="*/ 4809639 h 6858000"/>
              <a:gd name="connsiteX8" fmla="*/ 5224518 w 6851040"/>
              <a:gd name="connsiteY8" fmla="*/ 6417425 h 6858000"/>
              <a:gd name="connsiteX9" fmla="*/ 366590 w 6851040"/>
              <a:gd name="connsiteY9" fmla="*/ 6426365 h 6858000"/>
              <a:gd name="connsiteX10" fmla="*/ 4084889 w 6851040"/>
              <a:gd name="connsiteY10" fmla="*/ 0 h 6858000"/>
              <a:gd name="connsiteX0" fmla="*/ 4551482 w 6484450"/>
              <a:gd name="connsiteY0" fmla="*/ 6737845 h 6858000"/>
              <a:gd name="connsiteX1" fmla="*/ 4433692 w 6484450"/>
              <a:gd name="connsiteY1" fmla="*/ 6858000 h 6858000"/>
              <a:gd name="connsiteX2" fmla="*/ 4329204 w 6484450"/>
              <a:gd name="connsiteY2" fmla="*/ 6742488 h 6858000"/>
              <a:gd name="connsiteX3" fmla="*/ 4551482 w 6484450"/>
              <a:gd name="connsiteY3" fmla="*/ 6737845 h 6858000"/>
              <a:gd name="connsiteX4" fmla="*/ 3718299 w 6484450"/>
              <a:gd name="connsiteY4" fmla="*/ 0 h 6858000"/>
              <a:gd name="connsiteX5" fmla="*/ 6428450 w 6484450"/>
              <a:gd name="connsiteY5" fmla="*/ 0 h 6858000"/>
              <a:gd name="connsiteX6" fmla="*/ 6484450 w 6484450"/>
              <a:gd name="connsiteY6" fmla="*/ 0 h 6858000"/>
              <a:gd name="connsiteX7" fmla="*/ 6484450 w 6484450"/>
              <a:gd name="connsiteY7" fmla="*/ 4809639 h 6858000"/>
              <a:gd name="connsiteX8" fmla="*/ 4857928 w 6484450"/>
              <a:gd name="connsiteY8" fmla="*/ 6417425 h 6858000"/>
              <a:gd name="connsiteX9" fmla="*/ 0 w 6484450"/>
              <a:gd name="connsiteY9" fmla="*/ 6426365 h 6858000"/>
              <a:gd name="connsiteX10" fmla="*/ 3718299 w 6484450"/>
              <a:gd name="connsiteY10" fmla="*/ 0 h 6858000"/>
              <a:gd name="connsiteX0" fmla="*/ 4329204 w 6484450"/>
              <a:gd name="connsiteY0" fmla="*/ 6742488 h 6858000"/>
              <a:gd name="connsiteX1" fmla="*/ 4433692 w 6484450"/>
              <a:gd name="connsiteY1" fmla="*/ 6858000 h 6858000"/>
              <a:gd name="connsiteX2" fmla="*/ 4329204 w 6484450"/>
              <a:gd name="connsiteY2" fmla="*/ 6742488 h 6858000"/>
              <a:gd name="connsiteX3" fmla="*/ 3718299 w 6484450"/>
              <a:gd name="connsiteY3" fmla="*/ 0 h 6858000"/>
              <a:gd name="connsiteX4" fmla="*/ 6428450 w 6484450"/>
              <a:gd name="connsiteY4" fmla="*/ 0 h 6858000"/>
              <a:gd name="connsiteX5" fmla="*/ 6484450 w 6484450"/>
              <a:gd name="connsiteY5" fmla="*/ 0 h 6858000"/>
              <a:gd name="connsiteX6" fmla="*/ 6484450 w 6484450"/>
              <a:gd name="connsiteY6" fmla="*/ 4809639 h 6858000"/>
              <a:gd name="connsiteX7" fmla="*/ 4857928 w 6484450"/>
              <a:gd name="connsiteY7" fmla="*/ 6417425 h 6858000"/>
              <a:gd name="connsiteX8" fmla="*/ 0 w 6484450"/>
              <a:gd name="connsiteY8" fmla="*/ 6426365 h 6858000"/>
              <a:gd name="connsiteX9" fmla="*/ 3718299 w 6484450"/>
              <a:gd name="connsiteY9" fmla="*/ 0 h 6858000"/>
              <a:gd name="connsiteX0" fmla="*/ 3718299 w 6484450"/>
              <a:gd name="connsiteY0" fmla="*/ 0 h 6426365"/>
              <a:gd name="connsiteX1" fmla="*/ 6428450 w 6484450"/>
              <a:gd name="connsiteY1" fmla="*/ 0 h 6426365"/>
              <a:gd name="connsiteX2" fmla="*/ 6484450 w 6484450"/>
              <a:gd name="connsiteY2" fmla="*/ 0 h 6426365"/>
              <a:gd name="connsiteX3" fmla="*/ 6484450 w 6484450"/>
              <a:gd name="connsiteY3" fmla="*/ 4809639 h 6426365"/>
              <a:gd name="connsiteX4" fmla="*/ 4857928 w 6484450"/>
              <a:gd name="connsiteY4" fmla="*/ 6417425 h 6426365"/>
              <a:gd name="connsiteX5" fmla="*/ 0 w 6484450"/>
              <a:gd name="connsiteY5" fmla="*/ 6426365 h 6426365"/>
              <a:gd name="connsiteX6" fmla="*/ 3718299 w 6484450"/>
              <a:gd name="connsiteY6" fmla="*/ 0 h 6426365"/>
              <a:gd name="connsiteX0" fmla="*/ 3718299 w 6488321"/>
              <a:gd name="connsiteY0" fmla="*/ 0 h 6426365"/>
              <a:gd name="connsiteX1" fmla="*/ 6428450 w 6488321"/>
              <a:gd name="connsiteY1" fmla="*/ 0 h 6426365"/>
              <a:gd name="connsiteX2" fmla="*/ 6484450 w 6488321"/>
              <a:gd name="connsiteY2" fmla="*/ 0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001371 w 6488321"/>
              <a:gd name="connsiteY2" fmla="*/ 1777042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6428450 w 6488321"/>
              <a:gd name="connsiteY1" fmla="*/ 0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4685914 w 6488321"/>
              <a:gd name="connsiteY1" fmla="*/ 103517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17425 h 6426365"/>
              <a:gd name="connsiteX5" fmla="*/ 0 w 6488321"/>
              <a:gd name="connsiteY5" fmla="*/ 6426365 h 6426365"/>
              <a:gd name="connsiteX6" fmla="*/ 3718299 w 6488321"/>
              <a:gd name="connsiteY6" fmla="*/ 0 h 6426365"/>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26925 w 6496947"/>
              <a:gd name="connsiteY0" fmla="*/ 0 h 6443304"/>
              <a:gd name="connsiteX1" fmla="*/ 5574434 w 6496947"/>
              <a:gd name="connsiteY1" fmla="*/ 8626 h 6443304"/>
              <a:gd name="connsiteX2" fmla="*/ 6493076 w 6496947"/>
              <a:gd name="connsiteY2" fmla="*/ 1604514 h 6443304"/>
              <a:gd name="connsiteX3" fmla="*/ 6493076 w 6496947"/>
              <a:gd name="connsiteY3" fmla="*/ 4809639 h 6443304"/>
              <a:gd name="connsiteX4" fmla="*/ 6496947 w 6496947"/>
              <a:gd name="connsiteY4" fmla="*/ 6443304 h 6443304"/>
              <a:gd name="connsiteX5" fmla="*/ 0 w 6496947"/>
              <a:gd name="connsiteY5" fmla="*/ 6434991 h 6443304"/>
              <a:gd name="connsiteX6" fmla="*/ 3726925 w 6496947"/>
              <a:gd name="connsiteY6" fmla="*/ 0 h 6443304"/>
              <a:gd name="connsiteX0" fmla="*/ 3718299 w 6488321"/>
              <a:gd name="connsiteY0" fmla="*/ 0 h 6443304"/>
              <a:gd name="connsiteX1" fmla="*/ 5565808 w 6488321"/>
              <a:gd name="connsiteY1" fmla="*/ 8626 h 6443304"/>
              <a:gd name="connsiteX2" fmla="*/ 6484450 w 6488321"/>
              <a:gd name="connsiteY2" fmla="*/ 1604514 h 6443304"/>
              <a:gd name="connsiteX3" fmla="*/ 6484450 w 6488321"/>
              <a:gd name="connsiteY3" fmla="*/ 4809639 h 6443304"/>
              <a:gd name="connsiteX4" fmla="*/ 6488321 w 6488321"/>
              <a:gd name="connsiteY4" fmla="*/ 6443304 h 6443304"/>
              <a:gd name="connsiteX5" fmla="*/ 0 w 6488321"/>
              <a:gd name="connsiteY5" fmla="*/ 6426365 h 6443304"/>
              <a:gd name="connsiteX6" fmla="*/ 3718299 w 6488321"/>
              <a:gd name="connsiteY6" fmla="*/ 0 h 6443304"/>
              <a:gd name="connsiteX0" fmla="*/ 3718299 w 6488321"/>
              <a:gd name="connsiteY0" fmla="*/ 0 h 6426365"/>
              <a:gd name="connsiteX1" fmla="*/ 5565808 w 6488321"/>
              <a:gd name="connsiteY1" fmla="*/ 8626 h 6426365"/>
              <a:gd name="connsiteX2" fmla="*/ 6484450 w 6488321"/>
              <a:gd name="connsiteY2" fmla="*/ 1604514 h 6426365"/>
              <a:gd name="connsiteX3" fmla="*/ 6484450 w 6488321"/>
              <a:gd name="connsiteY3" fmla="*/ 4809639 h 6426365"/>
              <a:gd name="connsiteX4" fmla="*/ 6488321 w 6488321"/>
              <a:gd name="connsiteY4" fmla="*/ 6426052 h 6426365"/>
              <a:gd name="connsiteX5" fmla="*/ 0 w 6488321"/>
              <a:gd name="connsiteY5" fmla="*/ 6426365 h 6426365"/>
              <a:gd name="connsiteX6" fmla="*/ 3718299 w 6488321"/>
              <a:gd name="connsiteY6" fmla="*/ 0 h 64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8321" h="6426365">
                <a:moveTo>
                  <a:pt x="3718299" y="0"/>
                </a:moveTo>
                <a:lnTo>
                  <a:pt x="5565808" y="8626"/>
                </a:lnTo>
                <a:lnTo>
                  <a:pt x="6484450" y="1604514"/>
                </a:lnTo>
                <a:lnTo>
                  <a:pt x="6484450" y="4809639"/>
                </a:lnTo>
                <a:cubicBezTo>
                  <a:pt x="6485740" y="5345568"/>
                  <a:pt x="6487031" y="5890123"/>
                  <a:pt x="6488321" y="6426052"/>
                </a:cubicBezTo>
                <a:lnTo>
                  <a:pt x="0" y="6426365"/>
                </a:lnTo>
                <a:lnTo>
                  <a:pt x="3718299" y="0"/>
                </a:lnTo>
                <a:close/>
              </a:path>
            </a:pathLst>
          </a:custGeom>
          <a:solidFill>
            <a:schemeClr val="bg2">
              <a:lumMod val="90000"/>
            </a:schemeClr>
          </a:solidFill>
        </p:spPr>
        <p:txBody>
          <a:bodyPr wrap="square">
            <a:noAutofit/>
          </a:bodyPr>
          <a:lstStyle>
            <a:lvl1pPr marL="0" indent="0" algn="ctr">
              <a:buNone/>
              <a:defRPr sz="1200">
                <a:solidFill>
                  <a:srgbClr val="7F7F7F"/>
                </a:solidFill>
                <a:latin typeface="Arial" panose="020B0604020202020204" pitchFamily="34" charset="0"/>
                <a:cs typeface="Arial" panose="020B0604020202020204" pitchFamily="34" charset="0"/>
              </a:defRPr>
            </a:lvl1pPr>
          </a:lstStyle>
          <a:p>
            <a:endParaRPr lang="en-ZA"/>
          </a:p>
          <a:p>
            <a:endParaRPr lang="en-ZA"/>
          </a:p>
          <a:p>
            <a:endParaRPr lang="en-ZA"/>
          </a:p>
          <a:p>
            <a:endParaRPr lang="en-ZA"/>
          </a:p>
          <a:p>
            <a:endParaRPr lang="en-ZA"/>
          </a:p>
          <a:p>
            <a:endParaRPr lang="en-ZA"/>
          </a:p>
          <a:p>
            <a:endParaRPr lang="en-ZA"/>
          </a:p>
          <a:p>
            <a:endParaRPr lang="en-ZA"/>
          </a:p>
          <a:p>
            <a:r>
              <a:rPr lang="en-ZA"/>
              <a:t>                                                                To add an image click on the Picture icon.    </a:t>
            </a:r>
            <a:br>
              <a:rPr lang="en-ZA"/>
            </a:br>
            <a:r>
              <a:rPr lang="en-ZA"/>
              <a:t>                                                                   Do not copy &amp; paste images here!</a:t>
            </a:r>
            <a:endParaRPr lang="en-US"/>
          </a:p>
          <a:p>
            <a:endParaRPr lang="en-US"/>
          </a:p>
        </p:txBody>
      </p:sp>
    </p:spTree>
    <p:extLst>
      <p:ext uri="{BB962C8B-B14F-4D97-AF65-F5344CB8AC3E}">
        <p14:creationId xmlns:p14="http://schemas.microsoft.com/office/powerpoint/2010/main" val="147504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5.xml"/><Relationship Id="rId7" Type="http://schemas.openxmlformats.org/officeDocument/2006/relationships/image" Target="../media/image24.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image" Target="../media/image25.png"/><Relationship Id="rId5" Type="http://schemas.openxmlformats.org/officeDocument/2006/relationships/theme" Target="../theme/theme10.xml"/><Relationship Id="rId4" Type="http://schemas.openxmlformats.org/officeDocument/2006/relationships/slideLayout" Target="../slideLayouts/slideLayout76.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4.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22.png"/><Relationship Id="rId4" Type="http://schemas.openxmlformats.org/officeDocument/2006/relationships/slideLayout" Target="../slideLayouts/slideLayout39.xml"/><Relationship Id="rId9" Type="http://schemas.openxmlformats.org/officeDocument/2006/relationships/image" Target="../media/image25.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4.xml"/><Relationship Id="rId7" Type="http://schemas.openxmlformats.org/officeDocument/2006/relationships/image" Target="../media/image25.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8.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24.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9.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03305"/>
      </p:ext>
    </p:extLst>
  </p:cSld>
  <p:clrMap bg1="lt1" tx1="dk1" bg2="lt2" tx2="dk2" accent1="accent1" accent2="accent2" accent3="accent3" accent4="accent4" accent5="accent5" accent6="accent6" hlink="hlink" folHlink="folHlink"/>
  <p:sldLayoutIdLst>
    <p:sldLayoutId id="2147484159" r:id="rId1"/>
    <p:sldLayoutId id="2147484337" r:id="rId2"/>
    <p:sldLayoutId id="2147484341" r:id="rId3"/>
    <p:sldLayoutId id="2147484476" r:id="rId4"/>
    <p:sldLayoutId id="2147484162" r:id="rId5"/>
    <p:sldLayoutId id="21474844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Google Shape;102;p9">
            <a:extLst>
              <a:ext uri="{FF2B5EF4-FFF2-40B4-BE49-F238E27FC236}">
                <a16:creationId xmlns:a16="http://schemas.microsoft.com/office/drawing/2014/main" id="{B6AB9B5B-34EE-4EA3-82A1-16979EF09091}"/>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 name="Google Shape;106;p9" descr="ZUT030_triangle.emf">
            <a:extLst>
              <a:ext uri="{FF2B5EF4-FFF2-40B4-BE49-F238E27FC236}">
                <a16:creationId xmlns:a16="http://schemas.microsoft.com/office/drawing/2014/main" id="{002F8CC3-D5D9-439E-9A3B-567A4B1D2C7A}"/>
              </a:ext>
            </a:extLst>
          </p:cNvPr>
          <p:cNvPicPr preferRelativeResize="0"/>
          <p:nvPr userDrawn="1"/>
        </p:nvPicPr>
        <p:blipFill rotWithShape="1">
          <a:blip r:embed="rId6">
            <a:alphaModFix/>
          </a:blip>
          <a:srcRect/>
          <a:stretch/>
        </p:blipFill>
        <p:spPr>
          <a:xfrm rot="10800000">
            <a:off x="0" y="741674"/>
            <a:ext cx="457734" cy="522580"/>
          </a:xfrm>
          <a:prstGeom prst="rect">
            <a:avLst/>
          </a:prstGeom>
          <a:noFill/>
          <a:ln>
            <a:noFill/>
          </a:ln>
        </p:spPr>
      </p:pic>
      <p:pic>
        <p:nvPicPr>
          <p:cNvPr id="7" name="Google Shape;107;p9" descr="ZUT030_NewPayoff_1.emf">
            <a:extLst>
              <a:ext uri="{FF2B5EF4-FFF2-40B4-BE49-F238E27FC236}">
                <a16:creationId xmlns:a16="http://schemas.microsoft.com/office/drawing/2014/main" id="{2B68E519-EC92-465E-957B-EF72BDE50E39}"/>
              </a:ext>
            </a:extLst>
          </p:cNvPr>
          <p:cNvPicPr preferRelativeResize="0"/>
          <p:nvPr userDrawn="1"/>
        </p:nvPicPr>
        <p:blipFill rotWithShape="1">
          <a:blip r:embed="rId7">
            <a:alphaModFix/>
          </a:blip>
          <a:srcRect/>
          <a:stretch/>
        </p:blipFill>
        <p:spPr>
          <a:xfrm>
            <a:off x="469288" y="6597166"/>
            <a:ext cx="1537273" cy="108354"/>
          </a:xfrm>
          <a:prstGeom prst="rect">
            <a:avLst/>
          </a:prstGeom>
          <a:noFill/>
          <a:ln>
            <a:noFill/>
          </a:ln>
        </p:spPr>
      </p:pic>
      <p:pic>
        <p:nvPicPr>
          <p:cNvPr id="9" name="Google Shape;105;p9" descr="zLogo.emf">
            <a:extLst>
              <a:ext uri="{FF2B5EF4-FFF2-40B4-BE49-F238E27FC236}">
                <a16:creationId xmlns:a16="http://schemas.microsoft.com/office/drawing/2014/main" id="{553E6BFE-0CDC-45B3-BD92-50B718059599}"/>
              </a:ext>
            </a:extLst>
          </p:cNvPr>
          <p:cNvPicPr preferRelativeResize="0"/>
          <p:nvPr userDrawn="1"/>
        </p:nvPicPr>
        <p:blipFill rotWithShape="1">
          <a:blip r:embed="rId8">
            <a:alphaModFix/>
          </a:blip>
          <a:srcRect/>
          <a:stretch/>
        </p:blipFill>
        <p:spPr>
          <a:xfrm>
            <a:off x="10531863" y="150898"/>
            <a:ext cx="1295741" cy="323936"/>
          </a:xfrm>
          <a:prstGeom prst="rect">
            <a:avLst/>
          </a:prstGeom>
          <a:noFill/>
          <a:ln>
            <a:noFill/>
          </a:ln>
        </p:spPr>
      </p:pic>
    </p:spTree>
    <p:extLst>
      <p:ext uri="{BB962C8B-B14F-4D97-AF65-F5344CB8AC3E}">
        <p14:creationId xmlns:p14="http://schemas.microsoft.com/office/powerpoint/2010/main" val="4185744551"/>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311863"/>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1" r:id="rId5"/>
    <p:sldLayoutId id="2147484500" r:id="rId6"/>
    <p:sldLayoutId id="214748450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492656"/>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502" r:id="rId4"/>
    <p:sldLayoutId id="2147484469" r:id="rId5"/>
    <p:sldLayoutId id="2147484470" r:id="rId6"/>
    <p:sldLayoutId id="2147484471" r:id="rId7"/>
    <p:sldLayoutId id="214748447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215522"/>
      </p:ext>
    </p:extLst>
  </p:cSld>
  <p:clrMap bg1="lt1" tx1="dk1" bg2="lt2" tx2="dk2" accent1="accent1" accent2="accent2" accent3="accent3" accent4="accent4" accent5="accent5" accent6="accent6" hlink="hlink" folHlink="folHlink"/>
  <p:sldLayoutIdLst>
    <p:sldLayoutId id="2147484457" r:id="rId1"/>
    <p:sldLayoutId id="2147484478" r:id="rId2"/>
    <p:sldLayoutId id="2147484395" r:id="rId3"/>
    <p:sldLayoutId id="2147484480" r:id="rId4"/>
    <p:sldLayoutId id="2147484456" r:id="rId5"/>
    <p:sldLayoutId id="2147484479" r:id="rId6"/>
    <p:sldLayoutId id="2147484503" r:id="rId7"/>
    <p:sldLayoutId id="214748450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866738"/>
      </p:ext>
    </p:extLst>
  </p:cSld>
  <p:clrMap bg1="lt1" tx1="dk1" bg2="lt2" tx2="dk2" accent1="accent1" accent2="accent2" accent3="accent3" accent4="accent4" accent5="accent5" accent6="accent6" hlink="hlink" folHlink="folHlink"/>
  <p:sldLayoutIdLst>
    <p:sldLayoutId id="2147484461" r:id="rId1"/>
    <p:sldLayoutId id="2147484481" r:id="rId2"/>
    <p:sldLayoutId id="2147484462" r:id="rId3"/>
    <p:sldLayoutId id="2147484482" r:id="rId4"/>
    <p:sldLayoutId id="2147484464" r:id="rId5"/>
    <p:sldLayoutId id="214748448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824909"/>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356" r:id="rId3"/>
    <p:sldLayoutId id="2147484484" r:id="rId4"/>
    <p:sldLayoutId id="2147484386" r:id="rId5"/>
    <p:sldLayoutId id="2147484485" r:id="rId6"/>
    <p:sldLayoutId id="2147484163" r:id="rId7"/>
    <p:sldLayoutId id="2147484486" r:id="rId8"/>
    <p:sldLayoutId id="2147484381" r:id="rId9"/>
    <p:sldLayoutId id="214748448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105;p9" descr="zLogo.emf">
            <a:extLst>
              <a:ext uri="{FF2B5EF4-FFF2-40B4-BE49-F238E27FC236}">
                <a16:creationId xmlns:a16="http://schemas.microsoft.com/office/drawing/2014/main" id="{E991C71F-E33C-4DE3-95E6-B0B71A3D1E69}"/>
              </a:ext>
            </a:extLst>
          </p:cNvPr>
          <p:cNvPicPr preferRelativeResize="0"/>
          <p:nvPr userDrawn="1"/>
        </p:nvPicPr>
        <p:blipFill rotWithShape="1">
          <a:blip r:embed="rId7">
            <a:alphaModFix/>
          </a:blip>
          <a:srcRect/>
          <a:stretch/>
        </p:blipFill>
        <p:spPr>
          <a:xfrm>
            <a:off x="10531863" y="150898"/>
            <a:ext cx="1295741" cy="323936"/>
          </a:xfrm>
          <a:prstGeom prst="rect">
            <a:avLst/>
          </a:prstGeom>
          <a:noFill/>
          <a:ln>
            <a:noFill/>
          </a:ln>
        </p:spPr>
      </p:pic>
    </p:spTree>
    <p:extLst>
      <p:ext uri="{BB962C8B-B14F-4D97-AF65-F5344CB8AC3E}">
        <p14:creationId xmlns:p14="http://schemas.microsoft.com/office/powerpoint/2010/main" val="61731254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88" r:id="rId3"/>
    <p:sldLayoutId id="2147484431" r:id="rId4"/>
    <p:sldLayoutId id="21474844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Google Shape;102;p9">
            <a:extLst>
              <a:ext uri="{FF2B5EF4-FFF2-40B4-BE49-F238E27FC236}">
                <a16:creationId xmlns:a16="http://schemas.microsoft.com/office/drawing/2014/main" id="{4C9EB3DF-B2AA-4DAC-8382-8272D1E038F3}"/>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 name="Google Shape;107;p9" descr="ZUT030_NewPayoff_1.emf">
            <a:extLst>
              <a:ext uri="{FF2B5EF4-FFF2-40B4-BE49-F238E27FC236}">
                <a16:creationId xmlns:a16="http://schemas.microsoft.com/office/drawing/2014/main" id="{7287035F-B7E0-4ED5-ACDD-95C721F4D511}"/>
              </a:ext>
            </a:extLst>
          </p:cNvPr>
          <p:cNvPicPr preferRelativeResize="0"/>
          <p:nvPr userDrawn="1"/>
        </p:nvPicPr>
        <p:blipFill rotWithShape="1">
          <a:blip r:embed="rId8">
            <a:alphaModFix/>
          </a:blip>
          <a:srcRect/>
          <a:stretch/>
        </p:blipFill>
        <p:spPr>
          <a:xfrm>
            <a:off x="469288" y="6597166"/>
            <a:ext cx="1537273" cy="108354"/>
          </a:xfrm>
          <a:prstGeom prst="rect">
            <a:avLst/>
          </a:prstGeom>
          <a:noFill/>
          <a:ln>
            <a:noFill/>
          </a:ln>
        </p:spPr>
      </p:pic>
      <p:pic>
        <p:nvPicPr>
          <p:cNvPr id="7" name="Google Shape;106;p9" descr="ZUT030_triangle.emf">
            <a:extLst>
              <a:ext uri="{FF2B5EF4-FFF2-40B4-BE49-F238E27FC236}">
                <a16:creationId xmlns:a16="http://schemas.microsoft.com/office/drawing/2014/main" id="{1F06FB09-AB62-4C2E-A050-C9F7563C5FF3}"/>
              </a:ext>
            </a:extLst>
          </p:cNvPr>
          <p:cNvPicPr preferRelativeResize="0"/>
          <p:nvPr userDrawn="1"/>
        </p:nvPicPr>
        <p:blipFill rotWithShape="1">
          <a:blip r:embed="rId9">
            <a:alphaModFix/>
          </a:blip>
          <a:srcRect/>
          <a:stretch/>
        </p:blipFill>
        <p:spPr>
          <a:xfrm rot="10800000">
            <a:off x="0" y="741674"/>
            <a:ext cx="457734" cy="522580"/>
          </a:xfrm>
          <a:prstGeom prst="rect">
            <a:avLst/>
          </a:prstGeom>
          <a:noFill/>
          <a:ln>
            <a:noFill/>
          </a:ln>
        </p:spPr>
      </p:pic>
      <p:pic>
        <p:nvPicPr>
          <p:cNvPr id="8" name="Google Shape;105;p9" descr="zLogo.emf">
            <a:extLst>
              <a:ext uri="{FF2B5EF4-FFF2-40B4-BE49-F238E27FC236}">
                <a16:creationId xmlns:a16="http://schemas.microsoft.com/office/drawing/2014/main" id="{AFF9744C-E9BA-4BF4-8AC7-4419EEE25808}"/>
              </a:ext>
            </a:extLst>
          </p:cNvPr>
          <p:cNvPicPr preferRelativeResize="0"/>
          <p:nvPr userDrawn="1"/>
        </p:nvPicPr>
        <p:blipFill rotWithShape="1">
          <a:blip r:embed="rId10">
            <a:alphaModFix/>
          </a:blip>
          <a:srcRect/>
          <a:stretch/>
        </p:blipFill>
        <p:spPr>
          <a:xfrm>
            <a:off x="10531863" y="150898"/>
            <a:ext cx="1295741" cy="323936"/>
          </a:xfrm>
          <a:prstGeom prst="rect">
            <a:avLst/>
          </a:prstGeom>
          <a:noFill/>
          <a:ln>
            <a:noFill/>
          </a:ln>
        </p:spPr>
      </p:pic>
    </p:spTree>
    <p:extLst>
      <p:ext uri="{BB962C8B-B14F-4D97-AF65-F5344CB8AC3E}">
        <p14:creationId xmlns:p14="http://schemas.microsoft.com/office/powerpoint/2010/main" val="829796299"/>
      </p:ext>
    </p:extLst>
  </p:cSld>
  <p:clrMap bg1="lt1" tx1="dk1" bg2="lt2" tx2="dk2" accent1="accent1" accent2="accent2" accent3="accent3" accent4="accent4" accent5="accent5" accent6="accent6" hlink="hlink" folHlink="folHlink"/>
  <p:sldLayoutIdLst>
    <p:sldLayoutId id="2147484435" r:id="rId1"/>
    <p:sldLayoutId id="2147484278" r:id="rId2"/>
    <p:sldLayoutId id="2147484459" r:id="rId3"/>
    <p:sldLayoutId id="2147484277" r:id="rId4"/>
    <p:sldLayoutId id="2147484458" r:id="rId5"/>
    <p:sldLayoutId id="214748427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Google Shape;102;p9">
            <a:extLst>
              <a:ext uri="{FF2B5EF4-FFF2-40B4-BE49-F238E27FC236}">
                <a16:creationId xmlns:a16="http://schemas.microsoft.com/office/drawing/2014/main" id="{1D4D821C-395C-4EC1-BBAE-DBAF50CB66E0}"/>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106;p9" descr="ZUT030_triangle.emf">
            <a:extLst>
              <a:ext uri="{FF2B5EF4-FFF2-40B4-BE49-F238E27FC236}">
                <a16:creationId xmlns:a16="http://schemas.microsoft.com/office/drawing/2014/main" id="{B3730A0E-7D05-4619-8140-67AC2FD7ECAC}"/>
              </a:ext>
            </a:extLst>
          </p:cNvPr>
          <p:cNvPicPr preferRelativeResize="0"/>
          <p:nvPr userDrawn="1"/>
        </p:nvPicPr>
        <p:blipFill rotWithShape="1">
          <a:blip r:embed="rId7">
            <a:alphaModFix/>
          </a:blip>
          <a:srcRect/>
          <a:stretch/>
        </p:blipFill>
        <p:spPr>
          <a:xfrm rot="10800000">
            <a:off x="0" y="741674"/>
            <a:ext cx="457734" cy="522580"/>
          </a:xfrm>
          <a:prstGeom prst="rect">
            <a:avLst/>
          </a:prstGeom>
          <a:noFill/>
          <a:ln>
            <a:noFill/>
          </a:ln>
        </p:spPr>
      </p:pic>
      <p:pic>
        <p:nvPicPr>
          <p:cNvPr id="6" name="Google Shape;107;p9" descr="ZUT030_NewPayoff_1.emf">
            <a:extLst>
              <a:ext uri="{FF2B5EF4-FFF2-40B4-BE49-F238E27FC236}">
                <a16:creationId xmlns:a16="http://schemas.microsoft.com/office/drawing/2014/main" id="{70C1CBA3-6B2F-4A02-A4E8-1C76DE5E0185}"/>
              </a:ext>
            </a:extLst>
          </p:cNvPr>
          <p:cNvPicPr preferRelativeResize="0"/>
          <p:nvPr userDrawn="1"/>
        </p:nvPicPr>
        <p:blipFill rotWithShape="1">
          <a:blip r:embed="rId8">
            <a:alphaModFix/>
          </a:blip>
          <a:srcRect/>
          <a:stretch/>
        </p:blipFill>
        <p:spPr>
          <a:xfrm>
            <a:off x="469288" y="6597166"/>
            <a:ext cx="1537273" cy="108354"/>
          </a:xfrm>
          <a:prstGeom prst="rect">
            <a:avLst/>
          </a:prstGeom>
          <a:noFill/>
          <a:ln>
            <a:noFill/>
          </a:ln>
        </p:spPr>
      </p:pic>
      <p:pic>
        <p:nvPicPr>
          <p:cNvPr id="9" name="Google Shape;105;p9" descr="zLogo.emf">
            <a:extLst>
              <a:ext uri="{FF2B5EF4-FFF2-40B4-BE49-F238E27FC236}">
                <a16:creationId xmlns:a16="http://schemas.microsoft.com/office/drawing/2014/main" id="{A9610820-5F71-4914-8EB9-3C26D35FD281}"/>
              </a:ext>
            </a:extLst>
          </p:cNvPr>
          <p:cNvPicPr preferRelativeResize="0"/>
          <p:nvPr userDrawn="1"/>
        </p:nvPicPr>
        <p:blipFill rotWithShape="1">
          <a:blip r:embed="rId9">
            <a:alphaModFix/>
          </a:blip>
          <a:srcRect/>
          <a:stretch/>
        </p:blipFill>
        <p:spPr>
          <a:xfrm>
            <a:off x="10531863" y="150898"/>
            <a:ext cx="1295741" cy="323936"/>
          </a:xfrm>
          <a:prstGeom prst="rect">
            <a:avLst/>
          </a:prstGeom>
          <a:noFill/>
          <a:ln>
            <a:noFill/>
          </a:ln>
        </p:spPr>
      </p:pic>
    </p:spTree>
    <p:extLst>
      <p:ext uri="{BB962C8B-B14F-4D97-AF65-F5344CB8AC3E}">
        <p14:creationId xmlns:p14="http://schemas.microsoft.com/office/powerpoint/2010/main" val="4255552433"/>
      </p:ext>
    </p:extLst>
  </p:cSld>
  <p:clrMap bg1="lt1" tx1="dk1" bg2="lt2" tx2="dk2" accent1="accent1" accent2="accent2" accent3="accent3" accent4="accent4" accent5="accent5" accent6="accent6" hlink="hlink" folHlink="folHlink"/>
  <p:sldLayoutIdLst>
    <p:sldLayoutId id="2147484436" r:id="rId1"/>
    <p:sldLayoutId id="2147484256" r:id="rId2"/>
    <p:sldLayoutId id="2147484253" r:id="rId3"/>
    <p:sldLayoutId id="2147484252" r:id="rId4"/>
    <p:sldLayoutId id="21474842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105;p9" descr="zLogo.emf">
            <a:extLst>
              <a:ext uri="{FF2B5EF4-FFF2-40B4-BE49-F238E27FC236}">
                <a16:creationId xmlns:a16="http://schemas.microsoft.com/office/drawing/2014/main" id="{B048BE43-3BA2-4334-8C65-9777DB5AF643}"/>
              </a:ext>
            </a:extLst>
          </p:cNvPr>
          <p:cNvPicPr preferRelativeResize="0"/>
          <p:nvPr userDrawn="1"/>
        </p:nvPicPr>
        <p:blipFill rotWithShape="1">
          <a:blip r:embed="rId14">
            <a:alphaModFix/>
          </a:blip>
          <a:srcRect/>
          <a:stretch/>
        </p:blipFill>
        <p:spPr>
          <a:xfrm>
            <a:off x="10531863" y="150898"/>
            <a:ext cx="1295741" cy="323936"/>
          </a:xfrm>
          <a:prstGeom prst="rect">
            <a:avLst/>
          </a:prstGeom>
          <a:noFill/>
          <a:ln>
            <a:noFill/>
          </a:ln>
        </p:spPr>
      </p:pic>
    </p:spTree>
    <p:extLst>
      <p:ext uri="{BB962C8B-B14F-4D97-AF65-F5344CB8AC3E}">
        <p14:creationId xmlns:p14="http://schemas.microsoft.com/office/powerpoint/2010/main" val="640041571"/>
      </p:ext>
    </p:extLst>
  </p:cSld>
  <p:clrMap bg1="lt1" tx1="dk1" bg2="lt2" tx2="dk2" accent1="accent1" accent2="accent2" accent3="accent3" accent4="accent4" accent5="accent5" accent6="accent6" hlink="hlink" folHlink="folHlink"/>
  <p:sldLayoutIdLst>
    <p:sldLayoutId id="2147484416" r:id="rId1"/>
    <p:sldLayoutId id="2147484490" r:id="rId2"/>
    <p:sldLayoutId id="2147484404" r:id="rId3"/>
    <p:sldLayoutId id="2147484491" r:id="rId4"/>
    <p:sldLayoutId id="2147484406" r:id="rId5"/>
    <p:sldLayoutId id="2147484492" r:id="rId6"/>
    <p:sldLayoutId id="2147484402" r:id="rId7"/>
    <p:sldLayoutId id="2147484493" r:id="rId8"/>
    <p:sldLayoutId id="2147484259" r:id="rId9"/>
    <p:sldLayoutId id="2147484494" r:id="rId10"/>
    <p:sldLayoutId id="2147484411" r:id="rId11"/>
    <p:sldLayoutId id="21474844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Google Shape;102;p9">
            <a:extLst>
              <a:ext uri="{FF2B5EF4-FFF2-40B4-BE49-F238E27FC236}">
                <a16:creationId xmlns:a16="http://schemas.microsoft.com/office/drawing/2014/main" id="{95C7D236-7138-407B-92DB-9F50155FA58C}"/>
              </a:ext>
            </a:extLst>
          </p:cNvPr>
          <p:cNvSpPr/>
          <p:nvPr userDrawn="1"/>
        </p:nvSpPr>
        <p:spPr>
          <a:xfrm>
            <a:off x="2175" y="6420959"/>
            <a:ext cx="12189825" cy="461035"/>
          </a:xfrm>
          <a:prstGeom prst="rect">
            <a:avLst/>
          </a:prstGeom>
          <a:solidFill>
            <a:srgbClr val="181C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oogle Shape;107;p9" descr="ZUT030_NewPayoff_1.emf">
            <a:extLst>
              <a:ext uri="{FF2B5EF4-FFF2-40B4-BE49-F238E27FC236}">
                <a16:creationId xmlns:a16="http://schemas.microsoft.com/office/drawing/2014/main" id="{1BA3074E-AA19-447F-A262-85973799FB16}"/>
              </a:ext>
            </a:extLst>
          </p:cNvPr>
          <p:cNvPicPr preferRelativeResize="0"/>
          <p:nvPr userDrawn="1"/>
        </p:nvPicPr>
        <p:blipFill rotWithShape="1">
          <a:blip r:embed="rId16">
            <a:alphaModFix/>
          </a:blip>
          <a:srcRect/>
          <a:stretch/>
        </p:blipFill>
        <p:spPr>
          <a:xfrm>
            <a:off x="469288" y="6597166"/>
            <a:ext cx="1537273" cy="108354"/>
          </a:xfrm>
          <a:prstGeom prst="rect">
            <a:avLst/>
          </a:prstGeom>
          <a:noFill/>
          <a:ln>
            <a:noFill/>
          </a:ln>
        </p:spPr>
      </p:pic>
    </p:spTree>
    <p:extLst>
      <p:ext uri="{BB962C8B-B14F-4D97-AF65-F5344CB8AC3E}">
        <p14:creationId xmlns:p14="http://schemas.microsoft.com/office/powerpoint/2010/main" val="2564053787"/>
      </p:ext>
    </p:extLst>
  </p:cSld>
  <p:clrMap bg1="lt1" tx1="dk1" bg2="lt2" tx2="dk2" accent1="accent1" accent2="accent2" accent3="accent3" accent4="accent4" accent5="accent5" accent6="accent6" hlink="hlink" folHlink="folHlink"/>
  <p:sldLayoutIdLst>
    <p:sldLayoutId id="2147484369" r:id="rId1"/>
    <p:sldLayoutId id="2147484372" r:id="rId2"/>
    <p:sldLayoutId id="2147484377" r:id="rId3"/>
    <p:sldLayoutId id="2147484294" r:id="rId4"/>
    <p:sldLayoutId id="2147484297" r:id="rId5"/>
    <p:sldLayoutId id="2147484300" r:id="rId6"/>
    <p:sldLayoutId id="2147484301" r:id="rId7"/>
    <p:sldLayoutId id="2147484358" r:id="rId8"/>
    <p:sldLayoutId id="2147484374" r:id="rId9"/>
    <p:sldLayoutId id="2147484361" r:id="rId10"/>
    <p:sldLayoutId id="2147484298" r:id="rId11"/>
    <p:sldLayoutId id="2147484303" r:id="rId12"/>
    <p:sldLayoutId id="2147484302" r:id="rId13"/>
    <p:sldLayoutId id="21474843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353C3-5E03-4A74-92E0-7E2CBD99C7CF}"/>
              </a:ext>
            </a:extLst>
          </p:cNvPr>
          <p:cNvSpPr>
            <a:spLocks noGrp="1"/>
          </p:cNvSpPr>
          <p:nvPr>
            <p:ph type="title"/>
          </p:nvPr>
        </p:nvSpPr>
        <p:spPr>
          <a:xfrm>
            <a:off x="6418555" y="5227493"/>
            <a:ext cx="5545600" cy="1252796"/>
          </a:xfrm>
        </p:spPr>
        <p:txBody>
          <a:bodyPr>
            <a:normAutofit fontScale="90000"/>
          </a:bodyPr>
          <a:lstStyle/>
          <a:p>
            <a:r>
              <a:rPr lang="en-ZA" sz="2000" dirty="0"/>
              <a:t>As engineering consultants and trusted advisors, Zutari co-creates an engineered impact that enables businesses to optimize their asset value chain</a:t>
            </a:r>
            <a:r>
              <a:rPr lang="en-ZA" dirty="0"/>
              <a:t>.</a:t>
            </a:r>
            <a:endParaRPr lang="en-US" dirty="0"/>
          </a:p>
        </p:txBody>
      </p:sp>
      <p:sp>
        <p:nvSpPr>
          <p:cNvPr id="4" name="Text Placeholder 3">
            <a:extLst>
              <a:ext uri="{FF2B5EF4-FFF2-40B4-BE49-F238E27FC236}">
                <a16:creationId xmlns:a16="http://schemas.microsoft.com/office/drawing/2014/main" id="{1E32FFA7-5520-4544-BEE4-2422CE75BEA5}"/>
              </a:ext>
            </a:extLst>
          </p:cNvPr>
          <p:cNvSpPr>
            <a:spLocks noGrp="1"/>
          </p:cNvSpPr>
          <p:nvPr>
            <p:ph type="body" idx="1"/>
          </p:nvPr>
        </p:nvSpPr>
        <p:spPr>
          <a:xfrm>
            <a:off x="6842589" y="3339652"/>
            <a:ext cx="5367126" cy="1887841"/>
          </a:xfrm>
        </p:spPr>
        <p:txBody>
          <a:bodyPr>
            <a:normAutofit fontScale="92500" lnSpcReduction="10000"/>
          </a:bodyPr>
          <a:lstStyle/>
          <a:p>
            <a:endParaRPr lang="en-ZA" dirty="0"/>
          </a:p>
          <a:p>
            <a:endParaRPr lang="en-ZA" dirty="0"/>
          </a:p>
          <a:p>
            <a:r>
              <a:rPr lang="en-ZA" dirty="0" err="1"/>
              <a:t>Msunduzi</a:t>
            </a:r>
            <a:endParaRPr lang="en-ZA" dirty="0"/>
          </a:p>
          <a:p>
            <a:r>
              <a:rPr lang="en-US" dirty="0">
                <a:solidFill>
                  <a:schemeClr val="accent1"/>
                </a:solidFill>
              </a:rPr>
              <a:t>AM Policy workshop</a:t>
            </a:r>
          </a:p>
        </p:txBody>
      </p:sp>
      <p:sp>
        <p:nvSpPr>
          <p:cNvPr id="5" name="Text Placeholder 4">
            <a:extLst>
              <a:ext uri="{FF2B5EF4-FFF2-40B4-BE49-F238E27FC236}">
                <a16:creationId xmlns:a16="http://schemas.microsoft.com/office/drawing/2014/main" id="{F703DCD3-E5C4-4FDA-B90D-436D0866DF06}"/>
              </a:ext>
            </a:extLst>
          </p:cNvPr>
          <p:cNvSpPr>
            <a:spLocks noGrp="1"/>
          </p:cNvSpPr>
          <p:nvPr>
            <p:ph type="body" sz="quarter" idx="12"/>
          </p:nvPr>
        </p:nvSpPr>
        <p:spPr/>
        <p:txBody>
          <a:bodyPr/>
          <a:lstStyle/>
          <a:p>
            <a:r>
              <a:rPr lang="en-ZA" dirty="0"/>
              <a:t>2022 Client Engagement</a:t>
            </a:r>
            <a:endParaRPr lang="en-US" dirty="0"/>
          </a:p>
        </p:txBody>
      </p:sp>
      <p:pic>
        <p:nvPicPr>
          <p:cNvPr id="11" name="Picture Placeholder 10">
            <a:extLst>
              <a:ext uri="{FF2B5EF4-FFF2-40B4-BE49-F238E27FC236}">
                <a16:creationId xmlns:a16="http://schemas.microsoft.com/office/drawing/2014/main" id="{C546CF75-FA4F-4C53-A1A7-AE7A9CE3159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371" b="16371"/>
          <a:stretch/>
        </p:blipFill>
        <p:spPr>
          <a:xfrm flipH="1">
            <a:off x="0" y="1083"/>
            <a:ext cx="12201402" cy="5777345"/>
          </a:xfrm>
        </p:spPr>
      </p:pic>
    </p:spTree>
    <p:extLst>
      <p:ext uri="{BB962C8B-B14F-4D97-AF65-F5344CB8AC3E}">
        <p14:creationId xmlns:p14="http://schemas.microsoft.com/office/powerpoint/2010/main" val="303567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1FA302-CF13-45C7-8673-9A5DD0117983}"/>
              </a:ext>
            </a:extLst>
          </p:cNvPr>
          <p:cNvSpPr>
            <a:spLocks noGrp="1"/>
          </p:cNvSpPr>
          <p:nvPr>
            <p:ph type="sldNum" sz="quarter" idx="4"/>
          </p:nvPr>
        </p:nvSpPr>
        <p:spPr/>
        <p:txBody>
          <a:bodyPr/>
          <a:lstStyle/>
          <a:p>
            <a:fld id="{DE42E91A-A776-4068-A435-4D2B4F93E6F3}" type="slidenum">
              <a:rPr lang="en-ZA" smtClean="0"/>
              <a:pPr/>
              <a:t>10</a:t>
            </a:fld>
            <a:endParaRPr lang="en-ZA" dirty="0"/>
          </a:p>
        </p:txBody>
      </p:sp>
      <p:graphicFrame>
        <p:nvGraphicFramePr>
          <p:cNvPr id="45" name="Chart 44">
            <a:extLst>
              <a:ext uri="{FF2B5EF4-FFF2-40B4-BE49-F238E27FC236}">
                <a16:creationId xmlns:a16="http://schemas.microsoft.com/office/drawing/2014/main" id="{E53BC388-A4C9-45BD-80AD-74924540CC55}"/>
              </a:ext>
            </a:extLst>
          </p:cNvPr>
          <p:cNvGraphicFramePr>
            <a:graphicFrameLocks/>
          </p:cNvGraphicFramePr>
          <p:nvPr>
            <p:extLst>
              <p:ext uri="{D42A27DB-BD31-4B8C-83A1-F6EECF244321}">
                <p14:modId xmlns:p14="http://schemas.microsoft.com/office/powerpoint/2010/main" val="2019918577"/>
              </p:ext>
            </p:extLst>
          </p:nvPr>
        </p:nvGraphicFramePr>
        <p:xfrm>
          <a:off x="1393602" y="1637029"/>
          <a:ext cx="8947799" cy="503229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04B9630A-EC89-40A4-89B5-CDE514377647}"/>
              </a:ext>
            </a:extLst>
          </p:cNvPr>
          <p:cNvSpPr txBox="1"/>
          <p:nvPr/>
        </p:nvSpPr>
        <p:spPr>
          <a:xfrm>
            <a:off x="1393600" y="3070060"/>
            <a:ext cx="890649" cy="207749"/>
          </a:xfrm>
          <a:prstGeom prst="rect">
            <a:avLst/>
          </a:prstGeom>
          <a:noFill/>
        </p:spPr>
        <p:txBody>
          <a:bodyPr wrap="square" rtlCol="0">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cs typeface="+mn-cs"/>
              </a:rPr>
              <a:t>competent</a:t>
            </a:r>
          </a:p>
        </p:txBody>
      </p:sp>
      <p:sp>
        <p:nvSpPr>
          <p:cNvPr id="47" name="TextBox 46">
            <a:extLst>
              <a:ext uri="{FF2B5EF4-FFF2-40B4-BE49-F238E27FC236}">
                <a16:creationId xmlns:a16="http://schemas.microsoft.com/office/drawing/2014/main" id="{9A56C32C-545D-4568-8AAB-09A63CD3F791}"/>
              </a:ext>
            </a:extLst>
          </p:cNvPr>
          <p:cNvSpPr txBox="1"/>
          <p:nvPr/>
        </p:nvSpPr>
        <p:spPr>
          <a:xfrm>
            <a:off x="1393597" y="486530"/>
            <a:ext cx="6741898" cy="646331"/>
          </a:xfrm>
          <a:prstGeom prst="rect">
            <a:avLst/>
          </a:prstGeom>
          <a:noFill/>
        </p:spPr>
        <p:txBody>
          <a:bodyPr wrap="square" rtlCol="0">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53D30"/>
                </a:solidFill>
                <a:effectLst/>
                <a:uLnTx/>
                <a:uFillTx/>
                <a:latin typeface="Zilla Slab Light" pitchFamily="2" charset="0"/>
                <a:ea typeface="Zilla Slab Light" pitchFamily="2" charset="0"/>
                <a:cs typeface="+mn-cs"/>
              </a:rPr>
              <a:t>Maturity Assessment Results </a:t>
            </a:r>
          </a:p>
        </p:txBody>
      </p:sp>
      <p:sp>
        <p:nvSpPr>
          <p:cNvPr id="48" name="TextBox 47">
            <a:extLst>
              <a:ext uri="{FF2B5EF4-FFF2-40B4-BE49-F238E27FC236}">
                <a16:creationId xmlns:a16="http://schemas.microsoft.com/office/drawing/2014/main" id="{21596FBB-8CD9-4F74-AB4D-B4E9BD9E834C}"/>
              </a:ext>
            </a:extLst>
          </p:cNvPr>
          <p:cNvSpPr txBox="1"/>
          <p:nvPr/>
        </p:nvSpPr>
        <p:spPr>
          <a:xfrm>
            <a:off x="1393601" y="2459473"/>
            <a:ext cx="890649" cy="207749"/>
          </a:xfrm>
          <a:prstGeom prst="rect">
            <a:avLst/>
          </a:prstGeom>
          <a:noFill/>
        </p:spPr>
        <p:txBody>
          <a:bodyPr wrap="square" rtlCol="0">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cs typeface="+mn-cs"/>
              </a:rPr>
              <a:t>Optimizing</a:t>
            </a:r>
          </a:p>
        </p:txBody>
      </p:sp>
      <p:sp>
        <p:nvSpPr>
          <p:cNvPr id="49" name="TextBox 48">
            <a:extLst>
              <a:ext uri="{FF2B5EF4-FFF2-40B4-BE49-F238E27FC236}">
                <a16:creationId xmlns:a16="http://schemas.microsoft.com/office/drawing/2014/main" id="{42AA483E-B9FE-47B7-9BDC-F7B20D4342F3}"/>
              </a:ext>
            </a:extLst>
          </p:cNvPr>
          <p:cNvSpPr txBox="1"/>
          <p:nvPr/>
        </p:nvSpPr>
        <p:spPr>
          <a:xfrm>
            <a:off x="1393602" y="1851904"/>
            <a:ext cx="890649" cy="207749"/>
          </a:xfrm>
          <a:prstGeom prst="rect">
            <a:avLst/>
          </a:prstGeom>
          <a:noFill/>
        </p:spPr>
        <p:txBody>
          <a:bodyPr wrap="square" rtlCol="0">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cs typeface="+mn-cs"/>
              </a:rPr>
              <a:t>Excellent</a:t>
            </a:r>
          </a:p>
        </p:txBody>
      </p:sp>
      <p:sp>
        <p:nvSpPr>
          <p:cNvPr id="50" name="TextBox 49">
            <a:extLst>
              <a:ext uri="{FF2B5EF4-FFF2-40B4-BE49-F238E27FC236}">
                <a16:creationId xmlns:a16="http://schemas.microsoft.com/office/drawing/2014/main" id="{1B784338-DD8C-4A22-AA0A-90226FD1C39C}"/>
              </a:ext>
            </a:extLst>
          </p:cNvPr>
          <p:cNvSpPr txBox="1"/>
          <p:nvPr/>
        </p:nvSpPr>
        <p:spPr>
          <a:xfrm>
            <a:off x="1393599" y="3610115"/>
            <a:ext cx="890649" cy="207749"/>
          </a:xfrm>
          <a:prstGeom prst="rect">
            <a:avLst/>
          </a:prstGeom>
          <a:noFill/>
        </p:spPr>
        <p:txBody>
          <a:bodyPr wrap="square" rtlCol="0">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cs typeface="+mn-cs"/>
              </a:rPr>
              <a:t>Developing</a:t>
            </a:r>
          </a:p>
        </p:txBody>
      </p:sp>
      <p:sp>
        <p:nvSpPr>
          <p:cNvPr id="51" name="TextBox 50">
            <a:extLst>
              <a:ext uri="{FF2B5EF4-FFF2-40B4-BE49-F238E27FC236}">
                <a16:creationId xmlns:a16="http://schemas.microsoft.com/office/drawing/2014/main" id="{BB778532-A0B7-47E5-BB09-4A880D3E55EA}"/>
              </a:ext>
            </a:extLst>
          </p:cNvPr>
          <p:cNvSpPr txBox="1"/>
          <p:nvPr/>
        </p:nvSpPr>
        <p:spPr>
          <a:xfrm>
            <a:off x="1393598" y="4218157"/>
            <a:ext cx="890649" cy="207749"/>
          </a:xfrm>
          <a:prstGeom prst="rect">
            <a:avLst/>
          </a:prstGeom>
          <a:noFill/>
        </p:spPr>
        <p:txBody>
          <a:bodyPr wrap="square" rtlCol="0">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cs typeface="+mn-cs"/>
              </a:rPr>
              <a:t>Aware</a:t>
            </a:r>
          </a:p>
        </p:txBody>
      </p:sp>
      <p:sp>
        <p:nvSpPr>
          <p:cNvPr id="52" name="TextBox 51">
            <a:extLst>
              <a:ext uri="{FF2B5EF4-FFF2-40B4-BE49-F238E27FC236}">
                <a16:creationId xmlns:a16="http://schemas.microsoft.com/office/drawing/2014/main" id="{93A07DB6-CAE4-48D0-B577-11BB123419FB}"/>
              </a:ext>
            </a:extLst>
          </p:cNvPr>
          <p:cNvSpPr txBox="1"/>
          <p:nvPr/>
        </p:nvSpPr>
        <p:spPr>
          <a:xfrm>
            <a:off x="1393597" y="4792226"/>
            <a:ext cx="890649" cy="207749"/>
          </a:xfrm>
          <a:prstGeom prst="rect">
            <a:avLst/>
          </a:prstGeom>
          <a:noFill/>
        </p:spPr>
        <p:txBody>
          <a:bodyPr wrap="square" rtlCol="0">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cs typeface="+mn-cs"/>
              </a:rPr>
              <a:t>Ignorant </a:t>
            </a:r>
          </a:p>
        </p:txBody>
      </p:sp>
      <p:graphicFrame>
        <p:nvGraphicFramePr>
          <p:cNvPr id="54" name="Table 15">
            <a:extLst>
              <a:ext uri="{FF2B5EF4-FFF2-40B4-BE49-F238E27FC236}">
                <a16:creationId xmlns:a16="http://schemas.microsoft.com/office/drawing/2014/main" id="{DDE01B3F-BA7C-413B-92B5-8CAC7F64683B}"/>
              </a:ext>
            </a:extLst>
          </p:cNvPr>
          <p:cNvGraphicFramePr>
            <a:graphicFrameLocks noGrp="1"/>
          </p:cNvGraphicFramePr>
          <p:nvPr/>
        </p:nvGraphicFramePr>
        <p:xfrm>
          <a:off x="8872884" y="1272007"/>
          <a:ext cx="2523226" cy="1536396"/>
        </p:xfrm>
        <a:graphic>
          <a:graphicData uri="http://schemas.openxmlformats.org/drawingml/2006/table">
            <a:tbl>
              <a:tblPr firstRow="1" bandRow="1">
                <a:tableStyleId>{2D5ABB26-0587-4C30-8999-92F81FD0307C}</a:tableStyleId>
              </a:tblPr>
              <a:tblGrid>
                <a:gridCol w="307211">
                  <a:extLst>
                    <a:ext uri="{9D8B030D-6E8A-4147-A177-3AD203B41FA5}">
                      <a16:colId xmlns:a16="http://schemas.microsoft.com/office/drawing/2014/main" val="2889393138"/>
                    </a:ext>
                  </a:extLst>
                </a:gridCol>
                <a:gridCol w="2216015">
                  <a:extLst>
                    <a:ext uri="{9D8B030D-6E8A-4147-A177-3AD203B41FA5}">
                      <a16:colId xmlns:a16="http://schemas.microsoft.com/office/drawing/2014/main" val="2143863201"/>
                    </a:ext>
                  </a:extLst>
                </a:gridCol>
              </a:tblGrid>
              <a:tr h="256066">
                <a:tc>
                  <a:txBody>
                    <a:bodyPr/>
                    <a:lstStyle/>
                    <a:p>
                      <a:endParaRPr lang="en-GB" sz="600" dirty="0"/>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9"/>
                    </a:solidFill>
                  </a:tcPr>
                </a:tc>
                <a:tc>
                  <a:txBody>
                    <a:bodyPr/>
                    <a:lstStyle/>
                    <a:p>
                      <a:r>
                        <a:rPr lang="en-GB" sz="800" dirty="0">
                          <a:latin typeface="Roboto Light" panose="02000000000000000000" pitchFamily="2" charset="0"/>
                          <a:ea typeface="Roboto Light" panose="02000000000000000000" pitchFamily="2" charset="0"/>
                        </a:rPr>
                        <a:t>Asset Management Strategy and Planning</a:t>
                      </a:r>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136774"/>
                  </a:ext>
                </a:extLst>
              </a:tr>
              <a:tr h="256066">
                <a:tc>
                  <a:txBody>
                    <a:bodyPr/>
                    <a:lstStyle/>
                    <a:p>
                      <a:endParaRPr lang="en-GB" sz="600" dirty="0"/>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GB" sz="800" dirty="0">
                          <a:latin typeface="Roboto Light" panose="02000000000000000000" pitchFamily="2" charset="0"/>
                          <a:ea typeface="Roboto Light" panose="02000000000000000000" pitchFamily="2" charset="0"/>
                        </a:rPr>
                        <a:t>AM Decision-making</a:t>
                      </a:r>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7454431"/>
                  </a:ext>
                </a:extLst>
              </a:tr>
              <a:tr h="256066">
                <a:tc>
                  <a:txBody>
                    <a:bodyPr/>
                    <a:lstStyle/>
                    <a:p>
                      <a:endParaRPr lang="en-GB" sz="600" dirty="0"/>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EDB"/>
                    </a:solidFill>
                  </a:tcPr>
                </a:tc>
                <a:tc>
                  <a:txBody>
                    <a:bodyPr/>
                    <a:lstStyle/>
                    <a:p>
                      <a:r>
                        <a:rPr lang="en-GB" sz="800" dirty="0">
                          <a:latin typeface="Roboto Light" panose="02000000000000000000" pitchFamily="2" charset="0"/>
                          <a:ea typeface="Roboto Light" panose="02000000000000000000" pitchFamily="2" charset="0"/>
                        </a:rPr>
                        <a:t>Lifecycle Delivery Activities</a:t>
                      </a:r>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600111"/>
                  </a:ext>
                </a:extLst>
              </a:tr>
              <a:tr h="256066">
                <a:tc>
                  <a:txBody>
                    <a:bodyPr/>
                    <a:lstStyle/>
                    <a:p>
                      <a:endParaRPr lang="en-GB" sz="600" dirty="0"/>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68D2"/>
                    </a:solidFill>
                  </a:tcPr>
                </a:tc>
                <a:tc>
                  <a:txBody>
                    <a:bodyPr/>
                    <a:lstStyle/>
                    <a:p>
                      <a:r>
                        <a:rPr lang="en-GB" sz="800" dirty="0">
                          <a:latin typeface="Roboto Light" panose="02000000000000000000" pitchFamily="2" charset="0"/>
                          <a:ea typeface="Roboto Light" panose="02000000000000000000" pitchFamily="2" charset="0"/>
                        </a:rPr>
                        <a:t>Asset Knowledge Enablers</a:t>
                      </a:r>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697265"/>
                  </a:ext>
                </a:extLst>
              </a:tr>
              <a:tr h="256066">
                <a:tc>
                  <a:txBody>
                    <a:bodyPr/>
                    <a:lstStyle/>
                    <a:p>
                      <a:endParaRPr lang="en-GB" sz="600" dirty="0"/>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575"/>
                    </a:solidFill>
                  </a:tcPr>
                </a:tc>
                <a:tc>
                  <a:txBody>
                    <a:bodyPr/>
                    <a:lstStyle/>
                    <a:p>
                      <a:r>
                        <a:rPr lang="en-GB" sz="800" dirty="0">
                          <a:latin typeface="Roboto Light" panose="02000000000000000000" pitchFamily="2" charset="0"/>
                          <a:ea typeface="Roboto Light" panose="02000000000000000000" pitchFamily="2" charset="0"/>
                        </a:rPr>
                        <a:t>Organisation &amp; People Enablers</a:t>
                      </a:r>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8212427"/>
                  </a:ext>
                </a:extLst>
              </a:tr>
              <a:tr h="256066">
                <a:tc>
                  <a:txBody>
                    <a:bodyPr/>
                    <a:lstStyle/>
                    <a:p>
                      <a:endParaRPr lang="en-GB" sz="600" dirty="0"/>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800" dirty="0">
                          <a:latin typeface="Roboto Light" panose="02000000000000000000" pitchFamily="2" charset="0"/>
                          <a:ea typeface="Roboto Light" panose="02000000000000000000" pitchFamily="2" charset="0"/>
                        </a:rPr>
                        <a:t>Risk, Review &amp; Continual Improvement</a:t>
                      </a:r>
                    </a:p>
                  </a:txBody>
                  <a:tcPr marL="65314" marR="65314" marT="32657" marB="3265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1017599"/>
                  </a:ext>
                </a:extLst>
              </a:tr>
            </a:tbl>
          </a:graphicData>
        </a:graphic>
      </p:graphicFrame>
      <p:sp>
        <p:nvSpPr>
          <p:cNvPr id="55" name="Rectangle 54">
            <a:extLst>
              <a:ext uri="{FF2B5EF4-FFF2-40B4-BE49-F238E27FC236}">
                <a16:creationId xmlns:a16="http://schemas.microsoft.com/office/drawing/2014/main" id="{F61E2A07-B8F8-4AF0-A79D-D1004011E9C3}"/>
              </a:ext>
            </a:extLst>
          </p:cNvPr>
          <p:cNvSpPr/>
          <p:nvPr/>
        </p:nvSpPr>
        <p:spPr>
          <a:xfrm>
            <a:off x="8639175" y="3173426"/>
            <a:ext cx="1702226" cy="51036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Improvement Project 6</a:t>
            </a:r>
          </a:p>
        </p:txBody>
      </p:sp>
      <p:sp>
        <p:nvSpPr>
          <p:cNvPr id="56" name="Rectangle 55">
            <a:extLst>
              <a:ext uri="{FF2B5EF4-FFF2-40B4-BE49-F238E27FC236}">
                <a16:creationId xmlns:a16="http://schemas.microsoft.com/office/drawing/2014/main" id="{91B8FDA3-0003-4E6B-8FBD-460463DCA9FF}"/>
              </a:ext>
            </a:extLst>
          </p:cNvPr>
          <p:cNvSpPr/>
          <p:nvPr/>
        </p:nvSpPr>
        <p:spPr>
          <a:xfrm>
            <a:off x="7477189" y="3197324"/>
            <a:ext cx="805173" cy="51036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Improvement Project 5</a:t>
            </a:r>
          </a:p>
        </p:txBody>
      </p:sp>
      <p:sp>
        <p:nvSpPr>
          <p:cNvPr id="57" name="Rectangle 56">
            <a:extLst>
              <a:ext uri="{FF2B5EF4-FFF2-40B4-BE49-F238E27FC236}">
                <a16:creationId xmlns:a16="http://schemas.microsoft.com/office/drawing/2014/main" id="{DE9F2715-778F-4A68-AE73-53D6572EEEDD}"/>
              </a:ext>
            </a:extLst>
          </p:cNvPr>
          <p:cNvSpPr/>
          <p:nvPr/>
        </p:nvSpPr>
        <p:spPr>
          <a:xfrm>
            <a:off x="6548127" y="3197324"/>
            <a:ext cx="883285" cy="51036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Improvement Project </a:t>
            </a:r>
            <a:r>
              <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4</a:t>
            </a:r>
          </a:p>
        </p:txBody>
      </p:sp>
      <p:sp>
        <p:nvSpPr>
          <p:cNvPr id="58" name="Rectangle 57">
            <a:extLst>
              <a:ext uri="{FF2B5EF4-FFF2-40B4-BE49-F238E27FC236}">
                <a16:creationId xmlns:a16="http://schemas.microsoft.com/office/drawing/2014/main" id="{373034FE-0D53-42B9-9C31-CA548D12EA6E}"/>
              </a:ext>
            </a:extLst>
          </p:cNvPr>
          <p:cNvSpPr/>
          <p:nvPr/>
        </p:nvSpPr>
        <p:spPr>
          <a:xfrm>
            <a:off x="2284246" y="3197324"/>
            <a:ext cx="1049503" cy="104473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Improvement Project 1</a:t>
            </a:r>
          </a:p>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endParaRPr>
          </a:p>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endParaRPr>
          </a:p>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27D8255D-F7C5-4710-8A59-40AB6DF23CFD}"/>
              </a:ext>
            </a:extLst>
          </p:cNvPr>
          <p:cNvSpPr/>
          <p:nvPr/>
        </p:nvSpPr>
        <p:spPr>
          <a:xfrm>
            <a:off x="3419525" y="3193500"/>
            <a:ext cx="883285" cy="51036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Improvement Project </a:t>
            </a:r>
            <a:r>
              <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2</a:t>
            </a:r>
          </a:p>
        </p:txBody>
      </p:sp>
      <p:sp>
        <p:nvSpPr>
          <p:cNvPr id="60" name="Rectangle 59">
            <a:extLst>
              <a:ext uri="{FF2B5EF4-FFF2-40B4-BE49-F238E27FC236}">
                <a16:creationId xmlns:a16="http://schemas.microsoft.com/office/drawing/2014/main" id="{597792DF-88D1-4B65-AA10-FCB25636E4F1}"/>
              </a:ext>
            </a:extLst>
          </p:cNvPr>
          <p:cNvSpPr/>
          <p:nvPr/>
        </p:nvSpPr>
        <p:spPr>
          <a:xfrm>
            <a:off x="4714812" y="3203628"/>
            <a:ext cx="883285" cy="112536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Improvement Project </a:t>
            </a:r>
            <a:r>
              <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rPr>
              <a:t>3</a:t>
            </a:r>
          </a:p>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endParaRPr>
          </a:p>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endParaRPr>
          </a:p>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endParaRPr>
          </a:p>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53D30">
                  <a:lumMod val="50000"/>
                </a:srgbClr>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A66C727F-E419-4840-A96C-91722E56EA20}"/>
              </a:ext>
            </a:extLst>
          </p:cNvPr>
          <p:cNvSpPr txBox="1"/>
          <p:nvPr/>
        </p:nvSpPr>
        <p:spPr>
          <a:xfrm>
            <a:off x="1323975" y="1132861"/>
            <a:ext cx="6811520" cy="461665"/>
          </a:xfrm>
          <a:prstGeom prst="rect">
            <a:avLst/>
          </a:prstGeom>
          <a:noFill/>
        </p:spPr>
        <p:txBody>
          <a:bodyPr wrap="square" rtlCol="0">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53D30"/>
                </a:solidFill>
                <a:effectLst/>
                <a:uLnTx/>
                <a:uFillTx/>
                <a:latin typeface="Calibri" panose="020F0502020204030204"/>
                <a:ea typeface="+mn-ea"/>
                <a:cs typeface="+mn-cs"/>
              </a:rPr>
              <a:t>Based on the findings from the Maturity Assessments, Improvement Projects that aim to close the “gaps” are identified and improve each of the subjects to a compenetrate standard  </a:t>
            </a:r>
          </a:p>
        </p:txBody>
      </p:sp>
    </p:spTree>
    <p:extLst>
      <p:ext uri="{BB962C8B-B14F-4D97-AF65-F5344CB8AC3E}">
        <p14:creationId xmlns:p14="http://schemas.microsoft.com/office/powerpoint/2010/main" val="160859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6A745-6B5E-46B0-BE9F-549B0E53CA2A}"/>
              </a:ext>
            </a:extLst>
          </p:cNvPr>
          <p:cNvSpPr>
            <a:spLocks noGrp="1"/>
          </p:cNvSpPr>
          <p:nvPr>
            <p:ph type="body" sz="quarter" idx="10"/>
          </p:nvPr>
        </p:nvSpPr>
        <p:spPr>
          <a:xfrm>
            <a:off x="7499229" y="1173191"/>
            <a:ext cx="4177058" cy="290512"/>
          </a:xfrm>
        </p:spPr>
        <p:txBody>
          <a:bodyPr/>
          <a:lstStyle/>
          <a:p>
            <a:r>
              <a:rPr lang="en-ZA" dirty="0"/>
              <a:t>Simphiwe Hashe </a:t>
            </a:r>
            <a:r>
              <a:rPr lang="en-ZA" sz="900" b="0" i="1" dirty="0"/>
              <a:t>BSc (Hon ) Applied Science Pr.Tech.Eng. </a:t>
            </a:r>
            <a:endParaRPr lang="en-US" sz="900" b="0" i="1" dirty="0"/>
          </a:p>
        </p:txBody>
      </p:sp>
      <p:sp>
        <p:nvSpPr>
          <p:cNvPr id="3" name="Text Placeholder 2">
            <a:extLst>
              <a:ext uri="{FF2B5EF4-FFF2-40B4-BE49-F238E27FC236}">
                <a16:creationId xmlns:a16="http://schemas.microsoft.com/office/drawing/2014/main" id="{48594C20-62FA-475C-AFCA-ABA30FB0C39C}"/>
              </a:ext>
            </a:extLst>
          </p:cNvPr>
          <p:cNvSpPr>
            <a:spLocks noGrp="1"/>
          </p:cNvSpPr>
          <p:nvPr>
            <p:ph type="body" sz="quarter" idx="11"/>
          </p:nvPr>
        </p:nvSpPr>
        <p:spPr>
          <a:xfrm>
            <a:off x="7499073" y="1499422"/>
            <a:ext cx="4177214" cy="451346"/>
          </a:xfrm>
        </p:spPr>
        <p:txBody>
          <a:bodyPr/>
          <a:lstStyle/>
          <a:p>
            <a:r>
              <a:rPr lang="en-ZA" dirty="0"/>
              <a:t>Unit manager: asset management</a:t>
            </a:r>
            <a:endParaRPr lang="en-US" dirty="0"/>
          </a:p>
        </p:txBody>
      </p:sp>
      <p:sp>
        <p:nvSpPr>
          <p:cNvPr id="4" name="Text Placeholder 3">
            <a:extLst>
              <a:ext uri="{FF2B5EF4-FFF2-40B4-BE49-F238E27FC236}">
                <a16:creationId xmlns:a16="http://schemas.microsoft.com/office/drawing/2014/main" id="{13B3FF3A-D7EE-4F0C-BCA6-35D109519C2E}"/>
              </a:ext>
            </a:extLst>
          </p:cNvPr>
          <p:cNvSpPr>
            <a:spLocks noGrp="1"/>
          </p:cNvSpPr>
          <p:nvPr>
            <p:ph type="body" sz="quarter" idx="12"/>
          </p:nvPr>
        </p:nvSpPr>
        <p:spPr>
          <a:xfrm>
            <a:off x="7499073" y="1779226"/>
            <a:ext cx="414063" cy="290512"/>
          </a:xfrm>
        </p:spPr>
        <p:txBody>
          <a:bodyPr/>
          <a:lstStyle/>
          <a:p>
            <a:pPr>
              <a:lnSpc>
                <a:spcPct val="150000"/>
              </a:lnSpc>
            </a:pPr>
            <a:r>
              <a:rPr lang="en-ZA" dirty="0"/>
              <a:t>E</a:t>
            </a:r>
          </a:p>
          <a:p>
            <a:pPr>
              <a:lnSpc>
                <a:spcPct val="150000"/>
              </a:lnSpc>
            </a:pPr>
            <a:r>
              <a:rPr lang="en-US" dirty="0"/>
              <a:t>M</a:t>
            </a:r>
          </a:p>
          <a:p>
            <a:endParaRPr lang="en-US" dirty="0"/>
          </a:p>
        </p:txBody>
      </p:sp>
      <p:sp>
        <p:nvSpPr>
          <p:cNvPr id="5" name="Text Placeholder 4">
            <a:extLst>
              <a:ext uri="{FF2B5EF4-FFF2-40B4-BE49-F238E27FC236}">
                <a16:creationId xmlns:a16="http://schemas.microsoft.com/office/drawing/2014/main" id="{5C359CDB-D6DB-4734-B6A0-AB67D30D7AD5}"/>
              </a:ext>
            </a:extLst>
          </p:cNvPr>
          <p:cNvSpPr>
            <a:spLocks noGrp="1"/>
          </p:cNvSpPr>
          <p:nvPr>
            <p:ph type="body" sz="quarter" idx="13"/>
          </p:nvPr>
        </p:nvSpPr>
        <p:spPr>
          <a:xfrm>
            <a:off x="7913137" y="1787989"/>
            <a:ext cx="3763150" cy="290512"/>
          </a:xfrm>
        </p:spPr>
        <p:txBody>
          <a:bodyPr/>
          <a:lstStyle/>
          <a:p>
            <a:pPr>
              <a:lnSpc>
                <a:spcPct val="150000"/>
              </a:lnSpc>
            </a:pPr>
            <a:r>
              <a:rPr lang="en-ZA" dirty="0"/>
              <a:t>Simphiwe.Hashe@zutari.com</a:t>
            </a:r>
          </a:p>
          <a:p>
            <a:pPr>
              <a:lnSpc>
                <a:spcPct val="150000"/>
              </a:lnSpc>
            </a:pPr>
            <a:r>
              <a:rPr lang="en-ZA" dirty="0"/>
              <a:t>+27 82 343 8470</a:t>
            </a:r>
            <a:endParaRPr lang="en-US" dirty="0"/>
          </a:p>
        </p:txBody>
      </p:sp>
      <p:sp>
        <p:nvSpPr>
          <p:cNvPr id="6" name="Text Placeholder 5">
            <a:extLst>
              <a:ext uri="{FF2B5EF4-FFF2-40B4-BE49-F238E27FC236}">
                <a16:creationId xmlns:a16="http://schemas.microsoft.com/office/drawing/2014/main" id="{CBA922C7-9CC0-4FFF-8C66-FAAD8BAFA666}"/>
              </a:ext>
            </a:extLst>
          </p:cNvPr>
          <p:cNvSpPr>
            <a:spLocks noGrp="1"/>
          </p:cNvSpPr>
          <p:nvPr>
            <p:ph type="body" sz="quarter" idx="14"/>
          </p:nvPr>
        </p:nvSpPr>
        <p:spPr>
          <a:xfrm>
            <a:off x="7476421" y="3229980"/>
            <a:ext cx="4177058" cy="290512"/>
          </a:xfrm>
        </p:spPr>
        <p:txBody>
          <a:bodyPr/>
          <a:lstStyle/>
          <a:p>
            <a:r>
              <a:rPr lang="en-ZA" dirty="0"/>
              <a:t>Joe Paradza </a:t>
            </a:r>
            <a:r>
              <a:rPr lang="en-ZA" sz="900" b="0" i="1" dirty="0"/>
              <a:t>BEng. Mech, MSc Ind Eng, CAMA</a:t>
            </a:r>
            <a:endParaRPr lang="en-US" sz="900" b="0" i="1" dirty="0"/>
          </a:p>
        </p:txBody>
      </p:sp>
      <p:sp>
        <p:nvSpPr>
          <p:cNvPr id="7" name="Text Placeholder 6">
            <a:extLst>
              <a:ext uri="{FF2B5EF4-FFF2-40B4-BE49-F238E27FC236}">
                <a16:creationId xmlns:a16="http://schemas.microsoft.com/office/drawing/2014/main" id="{90560F27-C622-4AC5-882D-2D921A9FCE16}"/>
              </a:ext>
            </a:extLst>
          </p:cNvPr>
          <p:cNvSpPr>
            <a:spLocks noGrp="1"/>
          </p:cNvSpPr>
          <p:nvPr>
            <p:ph type="body" sz="quarter" idx="15"/>
          </p:nvPr>
        </p:nvSpPr>
        <p:spPr>
          <a:xfrm>
            <a:off x="7476265" y="3527636"/>
            <a:ext cx="4177214" cy="451346"/>
          </a:xfrm>
        </p:spPr>
        <p:txBody>
          <a:bodyPr/>
          <a:lstStyle/>
          <a:p>
            <a:r>
              <a:rPr lang="en-ZA" dirty="0"/>
              <a:t>TECHNICAL DIRECTOR: Asset management</a:t>
            </a:r>
            <a:endParaRPr lang="en-US" dirty="0"/>
          </a:p>
        </p:txBody>
      </p:sp>
      <p:sp>
        <p:nvSpPr>
          <p:cNvPr id="16" name="Text Placeholder 4">
            <a:extLst>
              <a:ext uri="{FF2B5EF4-FFF2-40B4-BE49-F238E27FC236}">
                <a16:creationId xmlns:a16="http://schemas.microsoft.com/office/drawing/2014/main" id="{C027C924-5948-4524-8C98-0CD2D2FACAED}"/>
              </a:ext>
            </a:extLst>
          </p:cNvPr>
          <p:cNvSpPr txBox="1">
            <a:spLocks/>
          </p:cNvSpPr>
          <p:nvPr/>
        </p:nvSpPr>
        <p:spPr>
          <a:xfrm>
            <a:off x="7913137" y="3845237"/>
            <a:ext cx="3763150" cy="2905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ZA" dirty="0"/>
              <a:t>Joe.Paradza@zutari.com</a:t>
            </a:r>
          </a:p>
          <a:p>
            <a:pPr>
              <a:lnSpc>
                <a:spcPct val="150000"/>
              </a:lnSpc>
            </a:pPr>
            <a:r>
              <a:rPr lang="en-ZA" dirty="0"/>
              <a:t>+27 78 444 9925</a:t>
            </a:r>
            <a:endParaRPr lang="en-US" dirty="0"/>
          </a:p>
        </p:txBody>
      </p:sp>
      <p:sp>
        <p:nvSpPr>
          <p:cNvPr id="17" name="Text Placeholder 3">
            <a:extLst>
              <a:ext uri="{FF2B5EF4-FFF2-40B4-BE49-F238E27FC236}">
                <a16:creationId xmlns:a16="http://schemas.microsoft.com/office/drawing/2014/main" id="{6AC62FD7-6EED-4759-995D-FB43C14E928C}"/>
              </a:ext>
            </a:extLst>
          </p:cNvPr>
          <p:cNvSpPr txBox="1">
            <a:spLocks/>
          </p:cNvSpPr>
          <p:nvPr/>
        </p:nvSpPr>
        <p:spPr>
          <a:xfrm>
            <a:off x="7499073" y="3848330"/>
            <a:ext cx="414063" cy="290512"/>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400" b="1" kern="1200" cap="all"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ZA"/>
              <a:t>E</a:t>
            </a:r>
          </a:p>
          <a:p>
            <a:pPr>
              <a:lnSpc>
                <a:spcPct val="150000"/>
              </a:lnSpc>
            </a:pPr>
            <a:r>
              <a:rPr lang="en-US"/>
              <a:t>M</a:t>
            </a:r>
          </a:p>
          <a:p>
            <a:endParaRPr lang="en-US" dirty="0"/>
          </a:p>
        </p:txBody>
      </p:sp>
      <p:pic>
        <p:nvPicPr>
          <p:cNvPr id="12" name="Picture Placeholder 12">
            <a:extLst>
              <a:ext uri="{FF2B5EF4-FFF2-40B4-BE49-F238E27FC236}">
                <a16:creationId xmlns:a16="http://schemas.microsoft.com/office/drawing/2014/main" id="{1E4E196C-2F90-4587-8DD7-2B71633F2DE3}"/>
              </a:ext>
            </a:extLst>
          </p:cNvPr>
          <p:cNvPicPr>
            <a:picLocks noChangeAspect="1"/>
          </p:cNvPicPr>
          <p:nvPr/>
        </p:nvPicPr>
        <p:blipFill rotWithShape="1">
          <a:blip r:embed="rId2">
            <a:extLst>
              <a:ext uri="{28A0092B-C50C-407E-A947-70E740481C1C}">
                <a14:useLocalDpi xmlns:a14="http://schemas.microsoft.com/office/drawing/2010/main" val="0"/>
              </a:ext>
            </a:extLst>
          </a:blip>
          <a:srcRect l="12720" t="3322" r="14454" b="3322"/>
          <a:stretch/>
        </p:blipFill>
        <p:spPr>
          <a:xfrm>
            <a:off x="5291234" y="1208417"/>
            <a:ext cx="1966593" cy="1825190"/>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p:spPr>
      </p:pic>
      <p:pic>
        <p:nvPicPr>
          <p:cNvPr id="11" name="Picture 10">
            <a:extLst>
              <a:ext uri="{FF2B5EF4-FFF2-40B4-BE49-F238E27FC236}">
                <a16:creationId xmlns:a16="http://schemas.microsoft.com/office/drawing/2014/main" id="{8EAA9A15-30DD-4E9B-986D-4E48405C7F3C}"/>
              </a:ext>
            </a:extLst>
          </p:cNvPr>
          <p:cNvPicPr>
            <a:picLocks noChangeAspect="1"/>
          </p:cNvPicPr>
          <p:nvPr/>
        </p:nvPicPr>
        <p:blipFill>
          <a:blip r:embed="rId3"/>
          <a:stretch>
            <a:fillRect/>
          </a:stretch>
        </p:blipFill>
        <p:spPr>
          <a:xfrm>
            <a:off x="5291234" y="3175772"/>
            <a:ext cx="1966593" cy="1919954"/>
          </a:xfrm>
          <a:prstGeom prst="rect">
            <a:avLst/>
          </a:prstGeom>
        </p:spPr>
      </p:pic>
      <p:sp>
        <p:nvSpPr>
          <p:cNvPr id="20" name="Title 13">
            <a:extLst>
              <a:ext uri="{FF2B5EF4-FFF2-40B4-BE49-F238E27FC236}">
                <a16:creationId xmlns:a16="http://schemas.microsoft.com/office/drawing/2014/main" id="{15EB72C6-E997-4155-93E1-EAF77FB549A7}"/>
              </a:ext>
            </a:extLst>
          </p:cNvPr>
          <p:cNvSpPr>
            <a:spLocks noGrp="1"/>
          </p:cNvSpPr>
          <p:nvPr>
            <p:ph type="title"/>
          </p:nvPr>
        </p:nvSpPr>
        <p:spPr>
          <a:xfrm>
            <a:off x="379563" y="336548"/>
            <a:ext cx="2700068" cy="836643"/>
          </a:xfrm>
        </p:spPr>
        <p:txBody>
          <a:bodyPr/>
          <a:lstStyle/>
          <a:p>
            <a:endParaRPr lang="en-US" dirty="0"/>
          </a:p>
        </p:txBody>
      </p:sp>
    </p:spTree>
    <p:extLst>
      <p:ext uri="{BB962C8B-B14F-4D97-AF65-F5344CB8AC3E}">
        <p14:creationId xmlns:p14="http://schemas.microsoft.com/office/powerpoint/2010/main" val="160937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A6CD7D-FC5B-462A-9544-1BF33CEBB7EE}"/>
              </a:ext>
            </a:extLst>
          </p:cNvPr>
          <p:cNvSpPr>
            <a:spLocks noGrp="1"/>
          </p:cNvSpPr>
          <p:nvPr>
            <p:ph type="body" sz="quarter" idx="29"/>
          </p:nvPr>
        </p:nvSpPr>
        <p:spPr>
          <a:xfrm>
            <a:off x="446560" y="1923429"/>
            <a:ext cx="11380253" cy="4176075"/>
          </a:xfrm>
        </p:spPr>
        <p:txBody>
          <a:bodyPr/>
          <a:lstStyle/>
          <a:p>
            <a:pPr marL="0" indent="0" algn="just">
              <a:buNone/>
            </a:pPr>
            <a:r>
              <a:rPr lang="en-ZA" b="0" i="0" u="none" strike="noStrike" baseline="0" dirty="0">
                <a:latin typeface="Arial" panose="020B0604020202020204" pitchFamily="34" charset="0"/>
              </a:rPr>
              <a:t>Engage the municipality to develop an effective Asset Management Policy that will give clear direction and commitment to asset care / management in the context of the challenges of the municipality.</a:t>
            </a:r>
          </a:p>
          <a:p>
            <a:pPr marL="0" indent="0" algn="just">
              <a:buNone/>
            </a:pPr>
            <a:r>
              <a:rPr lang="en-ZA" b="0" i="0" u="none" strike="noStrike" baseline="0" dirty="0">
                <a:latin typeface="Arial" panose="020B0604020202020204" pitchFamily="34" charset="0"/>
              </a:rPr>
              <a:t>The purpose of the Asset Management Policy is to ensure infrastructure asset related decisions are aligned with community expectations and affordability, and service needs in a sustainable manner. It acts to moderate the risk of improperly managed assets. The engagement of top management in the process of the development of this document as well as a submission to Council is important.</a:t>
            </a:r>
          </a:p>
          <a:p>
            <a:pPr marL="0" indent="0" algn="just">
              <a:buNone/>
            </a:pPr>
            <a:endParaRPr lang="en-ZA" sz="1800" b="0" i="0" u="none" strike="noStrike" baseline="0" dirty="0">
              <a:latin typeface="Arial" panose="020B0604020202020204" pitchFamily="34" charset="0"/>
            </a:endParaRPr>
          </a:p>
          <a:p>
            <a:pPr marL="0" indent="0" algn="just">
              <a:buNone/>
            </a:pPr>
            <a:endParaRPr lang="en-ZA" sz="1800" b="0" i="0" u="none" strike="noStrike" baseline="0" dirty="0">
              <a:latin typeface="Arial" panose="020B0604020202020204" pitchFamily="34" charset="0"/>
            </a:endParaRPr>
          </a:p>
          <a:p>
            <a:pPr marL="0" indent="0" algn="just">
              <a:buNone/>
            </a:pPr>
            <a:endParaRPr lang="en-ZA" dirty="0"/>
          </a:p>
        </p:txBody>
      </p:sp>
      <p:sp>
        <p:nvSpPr>
          <p:cNvPr id="3" name="Text Placeholder 2">
            <a:extLst>
              <a:ext uri="{FF2B5EF4-FFF2-40B4-BE49-F238E27FC236}">
                <a16:creationId xmlns:a16="http://schemas.microsoft.com/office/drawing/2014/main" id="{C495DEC8-7536-4842-B15D-F8169ED17E1E}"/>
              </a:ext>
            </a:extLst>
          </p:cNvPr>
          <p:cNvSpPr>
            <a:spLocks noGrp="1"/>
          </p:cNvSpPr>
          <p:nvPr>
            <p:ph type="body" sz="quarter" idx="19"/>
          </p:nvPr>
        </p:nvSpPr>
        <p:spPr/>
        <p:txBody>
          <a:bodyPr/>
          <a:lstStyle/>
          <a:p>
            <a:r>
              <a:rPr lang="en-ZA" dirty="0">
                <a:solidFill>
                  <a:schemeClr val="tx1">
                    <a:lumMod val="50000"/>
                  </a:schemeClr>
                </a:solidFill>
              </a:rPr>
              <a:t>Deliverable 6 : Develop AM Policy</a:t>
            </a:r>
          </a:p>
          <a:p>
            <a:endParaRPr lang="en-ZA" dirty="0"/>
          </a:p>
        </p:txBody>
      </p:sp>
      <p:sp>
        <p:nvSpPr>
          <p:cNvPr id="4" name="Text Placeholder 3">
            <a:extLst>
              <a:ext uri="{FF2B5EF4-FFF2-40B4-BE49-F238E27FC236}">
                <a16:creationId xmlns:a16="http://schemas.microsoft.com/office/drawing/2014/main" id="{2C978E11-44AF-4421-9BF2-835BEB43841B}"/>
              </a:ext>
            </a:extLst>
          </p:cNvPr>
          <p:cNvSpPr>
            <a:spLocks noGrp="1"/>
          </p:cNvSpPr>
          <p:nvPr>
            <p:ph type="body" sz="quarter" idx="82"/>
          </p:nvPr>
        </p:nvSpPr>
        <p:spPr/>
        <p:txBody>
          <a:bodyPr/>
          <a:lstStyle/>
          <a:p>
            <a:r>
              <a:rPr lang="en-ZA" dirty="0"/>
              <a:t>RFP031/2021 Scope of work</a:t>
            </a:r>
          </a:p>
        </p:txBody>
      </p:sp>
    </p:spTree>
    <p:extLst>
      <p:ext uri="{BB962C8B-B14F-4D97-AF65-F5344CB8AC3E}">
        <p14:creationId xmlns:p14="http://schemas.microsoft.com/office/powerpoint/2010/main" val="247313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BA5E0-F4B5-4304-8DA1-AB1558FF4ACF}"/>
              </a:ext>
            </a:extLst>
          </p:cNvPr>
          <p:cNvSpPr>
            <a:spLocks noGrp="1"/>
          </p:cNvSpPr>
          <p:nvPr>
            <p:ph type="body" sz="quarter" idx="29"/>
          </p:nvPr>
        </p:nvSpPr>
        <p:spPr>
          <a:xfrm>
            <a:off x="446561" y="1535121"/>
            <a:ext cx="11422792" cy="4176075"/>
          </a:xfrm>
        </p:spPr>
        <p:txBody>
          <a:bodyPr/>
          <a:lstStyle/>
          <a:p>
            <a:pPr marL="0" indent="0" algn="l">
              <a:buNone/>
            </a:pPr>
            <a:r>
              <a:rPr lang="en-ZA" b="0" i="0" u="none" strike="noStrike" baseline="0" dirty="0">
                <a:latin typeface="Arial" panose="020B0604020202020204" pitchFamily="34" charset="0"/>
              </a:rPr>
              <a:t>The Policy shall have the following minimum sections / chapters:</a:t>
            </a:r>
          </a:p>
          <a:p>
            <a:pPr marL="0" indent="0" algn="l">
              <a:buNone/>
            </a:pPr>
            <a:r>
              <a:rPr lang="en-ZA" b="0" i="0" u="none" strike="noStrike" baseline="0" dirty="0">
                <a:latin typeface="Arial" panose="020B0604020202020204" pitchFamily="34" charset="0"/>
              </a:rPr>
              <a:t>1. Introduction including context and purpose</a:t>
            </a:r>
          </a:p>
          <a:p>
            <a:pPr marL="0" indent="0" algn="l">
              <a:buNone/>
            </a:pPr>
            <a:r>
              <a:rPr lang="en-ZA" b="0" i="0" u="none" strike="noStrike" baseline="0" dirty="0">
                <a:latin typeface="Arial" panose="020B0604020202020204" pitchFamily="34" charset="0"/>
              </a:rPr>
              <a:t>2. Scope</a:t>
            </a:r>
          </a:p>
          <a:p>
            <a:pPr marL="0" indent="0" algn="l">
              <a:buNone/>
            </a:pPr>
            <a:r>
              <a:rPr lang="en-ZA" b="0" i="0" u="none" strike="noStrike" baseline="0" dirty="0">
                <a:latin typeface="Arial" panose="020B0604020202020204" pitchFamily="34" charset="0"/>
              </a:rPr>
              <a:t>3. Relationship to the IDP with the strategic context in terms of the Asset Management Framework which includes the Strategic Asset Management Plan and Asset Management Plans, and the legislative context.</a:t>
            </a:r>
          </a:p>
          <a:p>
            <a:pPr marL="0" indent="0" algn="l">
              <a:buNone/>
            </a:pPr>
            <a:r>
              <a:rPr lang="en-ZA" b="0" i="0" u="none" strike="noStrike" baseline="0" dirty="0">
                <a:latin typeface="Arial" panose="020B0604020202020204" pitchFamily="34" charset="0"/>
              </a:rPr>
              <a:t>4. Policy Statement by Council making asset care / management commitments.</a:t>
            </a:r>
          </a:p>
          <a:p>
            <a:pPr marL="0" indent="0" algn="l">
              <a:buNone/>
            </a:pPr>
            <a:r>
              <a:rPr lang="en-ZA" b="0" i="0" u="none" strike="noStrike" baseline="0" dirty="0">
                <a:latin typeface="Arial" panose="020B0604020202020204" pitchFamily="34" charset="0"/>
              </a:rPr>
              <a:t>5. Asset Management relationships, roles and responsibilities, including policy implementation.</a:t>
            </a:r>
          </a:p>
          <a:p>
            <a:pPr marL="0" indent="0" algn="l">
              <a:buNone/>
            </a:pPr>
            <a:r>
              <a:rPr lang="en-ZA" b="0" i="0" u="none" strike="noStrike" baseline="0" dirty="0">
                <a:latin typeface="Arial" panose="020B0604020202020204" pitchFamily="34" charset="0"/>
              </a:rPr>
              <a:t>6. How integration of asset management within the municipality will be achieved</a:t>
            </a:r>
          </a:p>
          <a:p>
            <a:pPr marL="0" indent="0" algn="l">
              <a:buNone/>
            </a:pPr>
            <a:r>
              <a:rPr lang="en-ZA" b="0" i="0" u="none" strike="noStrike" baseline="0" dirty="0">
                <a:latin typeface="Arial" panose="020B0604020202020204" pitchFamily="34" charset="0"/>
              </a:rPr>
              <a:t>7. Establish defined goals, service levels, inventory guidelines and standards of maintenance.</a:t>
            </a:r>
          </a:p>
          <a:p>
            <a:pPr marL="0" indent="0" algn="l">
              <a:buNone/>
            </a:pPr>
            <a:endParaRPr lang="en-ZA" sz="1800" b="0" i="0" u="none" strike="noStrike" baseline="0" dirty="0">
              <a:latin typeface="Arial" panose="020B0604020202020204" pitchFamily="34" charset="0"/>
            </a:endParaRPr>
          </a:p>
        </p:txBody>
      </p:sp>
      <p:sp>
        <p:nvSpPr>
          <p:cNvPr id="4" name="Text Placeholder 3">
            <a:extLst>
              <a:ext uri="{FF2B5EF4-FFF2-40B4-BE49-F238E27FC236}">
                <a16:creationId xmlns:a16="http://schemas.microsoft.com/office/drawing/2014/main" id="{F5EE3E6C-93A9-49B4-A086-6D2366B17D0B}"/>
              </a:ext>
            </a:extLst>
          </p:cNvPr>
          <p:cNvSpPr>
            <a:spLocks noGrp="1"/>
          </p:cNvSpPr>
          <p:nvPr>
            <p:ph type="body" sz="quarter" idx="82"/>
          </p:nvPr>
        </p:nvSpPr>
        <p:spPr/>
        <p:txBody>
          <a:bodyPr/>
          <a:lstStyle/>
          <a:p>
            <a:r>
              <a:rPr lang="en-ZA" dirty="0"/>
              <a:t>Contents of Policy as per RFP031/2021</a:t>
            </a:r>
          </a:p>
        </p:txBody>
      </p:sp>
    </p:spTree>
    <p:extLst>
      <p:ext uri="{BB962C8B-B14F-4D97-AF65-F5344CB8AC3E}">
        <p14:creationId xmlns:p14="http://schemas.microsoft.com/office/powerpoint/2010/main" val="126537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466E8D-A47D-43C0-9EDF-F4C9293F36C9}"/>
              </a:ext>
            </a:extLst>
          </p:cNvPr>
          <p:cNvSpPr>
            <a:spLocks noGrp="1"/>
          </p:cNvSpPr>
          <p:nvPr>
            <p:ph type="body" sz="quarter" idx="29"/>
          </p:nvPr>
        </p:nvSpPr>
        <p:spPr>
          <a:xfrm>
            <a:off x="386454" y="1541295"/>
            <a:ext cx="11482899" cy="4924540"/>
          </a:xfrm>
        </p:spPr>
        <p:txBody>
          <a:bodyPr/>
          <a:lstStyle/>
          <a:p>
            <a:pPr marL="0" indent="0">
              <a:buNone/>
            </a:pPr>
            <a:r>
              <a:rPr lang="en-ZA" dirty="0"/>
              <a:t>Top management shall establish an asset management policy that:</a:t>
            </a:r>
          </a:p>
          <a:p>
            <a:pPr lvl="1"/>
            <a:r>
              <a:rPr lang="en-ZA" sz="1600" dirty="0"/>
              <a:t>is appropriate to the purpose of the organization;</a:t>
            </a:r>
          </a:p>
          <a:p>
            <a:pPr lvl="1"/>
            <a:r>
              <a:rPr lang="en-ZA" sz="1600" dirty="0"/>
              <a:t>provides a framework for setting asset management objectives;</a:t>
            </a:r>
          </a:p>
          <a:p>
            <a:pPr lvl="1"/>
            <a:r>
              <a:rPr lang="en-ZA" sz="1600" dirty="0"/>
              <a:t>includes a commitment to satisfy applicable requirements;</a:t>
            </a:r>
          </a:p>
          <a:p>
            <a:pPr lvl="1"/>
            <a:r>
              <a:rPr lang="en-ZA" sz="1600" dirty="0"/>
              <a:t>includes a commitment to continual improvement of the asset management system.</a:t>
            </a:r>
          </a:p>
          <a:p>
            <a:pPr marL="0" indent="0">
              <a:buNone/>
            </a:pPr>
            <a:r>
              <a:rPr lang="en-ZA" dirty="0"/>
              <a:t>The asset management policy shall:</a:t>
            </a:r>
          </a:p>
          <a:p>
            <a:pPr lvl="1"/>
            <a:r>
              <a:rPr lang="en-ZA" sz="1600" dirty="0"/>
              <a:t>be consistent with the organizational plan;</a:t>
            </a:r>
          </a:p>
          <a:p>
            <a:pPr lvl="1"/>
            <a:r>
              <a:rPr lang="en-ZA" sz="1600" dirty="0"/>
              <a:t>be consistent with other relevant organizational policies;</a:t>
            </a:r>
          </a:p>
          <a:p>
            <a:pPr lvl="1"/>
            <a:r>
              <a:rPr lang="en-ZA" sz="1600" dirty="0"/>
              <a:t>be appropriate to the nature and scale of the organization’s assets and operations;</a:t>
            </a:r>
          </a:p>
          <a:p>
            <a:pPr lvl="1"/>
            <a:r>
              <a:rPr lang="en-ZA" sz="1600" dirty="0"/>
              <a:t>be available as documented information;</a:t>
            </a:r>
          </a:p>
          <a:p>
            <a:pPr lvl="1"/>
            <a:r>
              <a:rPr lang="en-ZA" sz="1600" dirty="0"/>
              <a:t>be communicated within the organization;</a:t>
            </a:r>
          </a:p>
          <a:p>
            <a:pPr lvl="1"/>
            <a:r>
              <a:rPr lang="en-ZA" sz="1600" dirty="0"/>
              <a:t>be available to stakeholders, as appropriate;</a:t>
            </a:r>
          </a:p>
          <a:p>
            <a:pPr lvl="1"/>
            <a:r>
              <a:rPr lang="en-ZA" sz="1600" dirty="0"/>
              <a:t>be implemented and be periodically reviewed and, if required, updated.</a:t>
            </a:r>
          </a:p>
        </p:txBody>
      </p:sp>
      <p:sp>
        <p:nvSpPr>
          <p:cNvPr id="4" name="Text Placeholder 3">
            <a:extLst>
              <a:ext uri="{FF2B5EF4-FFF2-40B4-BE49-F238E27FC236}">
                <a16:creationId xmlns:a16="http://schemas.microsoft.com/office/drawing/2014/main" id="{4B3B326F-B4F8-4917-9080-79C8BCF970D9}"/>
              </a:ext>
            </a:extLst>
          </p:cNvPr>
          <p:cNvSpPr>
            <a:spLocks noGrp="1"/>
          </p:cNvSpPr>
          <p:nvPr>
            <p:ph type="body" sz="quarter" idx="82"/>
          </p:nvPr>
        </p:nvSpPr>
        <p:spPr/>
        <p:txBody>
          <a:bodyPr/>
          <a:lstStyle/>
          <a:p>
            <a:r>
              <a:rPr lang="en-ZA" dirty="0"/>
              <a:t>SANS 55001/CIDMS Requirements</a:t>
            </a:r>
          </a:p>
        </p:txBody>
      </p:sp>
    </p:spTree>
    <p:extLst>
      <p:ext uri="{BB962C8B-B14F-4D97-AF65-F5344CB8AC3E}">
        <p14:creationId xmlns:p14="http://schemas.microsoft.com/office/powerpoint/2010/main" val="216049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CF019-CB94-4AA9-AA31-2AF697619E5A}"/>
              </a:ext>
            </a:extLst>
          </p:cNvPr>
          <p:cNvSpPr>
            <a:spLocks noGrp="1"/>
          </p:cNvSpPr>
          <p:nvPr>
            <p:ph type="body" sz="quarter" idx="29"/>
          </p:nvPr>
        </p:nvSpPr>
        <p:spPr>
          <a:xfrm>
            <a:off x="380144" y="1104138"/>
            <a:ext cx="10664575" cy="5193919"/>
          </a:xfrm>
        </p:spPr>
        <p:txBody>
          <a:bodyPr/>
          <a:lstStyle/>
          <a:p>
            <a:pPr marL="457200" lvl="1" indent="0">
              <a:buNone/>
            </a:pPr>
            <a:r>
              <a:rPr lang="en-ZA" sz="1600" dirty="0"/>
              <a:t>Top management shall demonstrate leadership and commitment with respect to the asset management system by:</a:t>
            </a:r>
          </a:p>
          <a:p>
            <a:pPr marL="457200" lvl="1" indent="0">
              <a:buNone/>
            </a:pPr>
            <a:endParaRPr lang="en-ZA" sz="1600" dirty="0"/>
          </a:p>
          <a:p>
            <a:pPr lvl="1"/>
            <a:r>
              <a:rPr lang="en-ZA" sz="1600" dirty="0"/>
              <a:t>ensuring that the asset management policy, the SAMP and asset management objectives are established and are compatible with the organizational objectives;</a:t>
            </a:r>
          </a:p>
          <a:p>
            <a:pPr lvl="1"/>
            <a:r>
              <a:rPr lang="en-ZA" sz="1600" dirty="0"/>
              <a:t>ensuring the integration of the asset management system requirements into the organization’s business processes;</a:t>
            </a:r>
          </a:p>
          <a:p>
            <a:pPr lvl="1"/>
            <a:r>
              <a:rPr lang="en-ZA" sz="1600" dirty="0"/>
              <a:t>ensuring that the resources for the asset management system are available;</a:t>
            </a:r>
          </a:p>
          <a:p>
            <a:pPr lvl="1"/>
            <a:r>
              <a:rPr lang="en-ZA" sz="1600" dirty="0"/>
              <a:t>communicating the importance of effective asset management and of conforming to the asset management system requirements;</a:t>
            </a:r>
          </a:p>
          <a:p>
            <a:pPr lvl="1"/>
            <a:r>
              <a:rPr lang="en-ZA" sz="1600" dirty="0"/>
              <a:t>ensuring that the asset management system achieves its intended outcome(s);</a:t>
            </a:r>
          </a:p>
          <a:p>
            <a:pPr lvl="1"/>
            <a:r>
              <a:rPr lang="en-ZA" sz="1600" dirty="0"/>
              <a:t>directing and supporting persons to contribute to the effectiveness of the asset management system;</a:t>
            </a:r>
          </a:p>
          <a:p>
            <a:pPr lvl="1"/>
            <a:r>
              <a:rPr lang="en-ZA" sz="1600" dirty="0"/>
              <a:t>promoting cross-functional collaboration within the organization;</a:t>
            </a:r>
          </a:p>
          <a:p>
            <a:pPr lvl="1"/>
            <a:r>
              <a:rPr lang="en-ZA" sz="1600" dirty="0"/>
              <a:t>promoting continual improvement;</a:t>
            </a:r>
          </a:p>
          <a:p>
            <a:pPr lvl="1"/>
            <a:r>
              <a:rPr lang="en-ZA" sz="1600" dirty="0"/>
              <a:t>supporting other relevant management roles to demonstrate their leadership as it applies to their areas of responsibility;</a:t>
            </a:r>
          </a:p>
          <a:p>
            <a:pPr lvl="1"/>
            <a:r>
              <a:rPr lang="en-ZA" sz="1600" dirty="0"/>
              <a:t>ensuring that the approach used for managing risk in asset management is aligned with the organization’s approach for managing risk.</a:t>
            </a:r>
          </a:p>
        </p:txBody>
      </p:sp>
      <p:sp>
        <p:nvSpPr>
          <p:cNvPr id="4" name="Text Placeholder 3">
            <a:extLst>
              <a:ext uri="{FF2B5EF4-FFF2-40B4-BE49-F238E27FC236}">
                <a16:creationId xmlns:a16="http://schemas.microsoft.com/office/drawing/2014/main" id="{91CB42CE-5147-456C-A034-D42E49895496}"/>
              </a:ext>
            </a:extLst>
          </p:cNvPr>
          <p:cNvSpPr>
            <a:spLocks noGrp="1"/>
          </p:cNvSpPr>
          <p:nvPr>
            <p:ph type="body" sz="quarter" idx="82"/>
          </p:nvPr>
        </p:nvSpPr>
        <p:spPr>
          <a:xfrm>
            <a:off x="956061" y="411780"/>
            <a:ext cx="11422792" cy="577302"/>
          </a:xfrm>
        </p:spPr>
        <p:txBody>
          <a:bodyPr/>
          <a:lstStyle/>
          <a:p>
            <a:r>
              <a:rPr lang="en-ZA" dirty="0"/>
              <a:t>Leadership and commitment (SANS 55001)</a:t>
            </a:r>
          </a:p>
        </p:txBody>
      </p:sp>
    </p:spTree>
    <p:extLst>
      <p:ext uri="{BB962C8B-B14F-4D97-AF65-F5344CB8AC3E}">
        <p14:creationId xmlns:p14="http://schemas.microsoft.com/office/powerpoint/2010/main" val="405109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CCEC78-1526-4011-9323-A8B23B6167C4}"/>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708070" y="0"/>
            <a:ext cx="5255177" cy="6383477"/>
          </a:xfrm>
          <a:prstGeom prst="rect">
            <a:avLst/>
          </a:prstGeom>
        </p:spPr>
      </p:pic>
    </p:spTree>
    <p:extLst>
      <p:ext uri="{BB962C8B-B14F-4D97-AF65-F5344CB8AC3E}">
        <p14:creationId xmlns:p14="http://schemas.microsoft.com/office/powerpoint/2010/main" val="368736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6A745-6B5E-46B0-BE9F-549B0E53CA2A}"/>
              </a:ext>
            </a:extLst>
          </p:cNvPr>
          <p:cNvSpPr>
            <a:spLocks noGrp="1"/>
          </p:cNvSpPr>
          <p:nvPr>
            <p:ph type="body" sz="quarter" idx="10"/>
          </p:nvPr>
        </p:nvSpPr>
        <p:spPr>
          <a:xfrm>
            <a:off x="7499229" y="1173191"/>
            <a:ext cx="4177058" cy="290512"/>
          </a:xfrm>
        </p:spPr>
        <p:txBody>
          <a:bodyPr/>
          <a:lstStyle/>
          <a:p>
            <a:r>
              <a:rPr lang="en-ZA" dirty="0"/>
              <a:t>Simphiwe Hashe </a:t>
            </a:r>
            <a:r>
              <a:rPr lang="en-ZA" sz="900" b="0" i="1" dirty="0"/>
              <a:t>BSc (Hon ) Applied Science Pr.Tech.Eng. </a:t>
            </a:r>
            <a:endParaRPr lang="en-US" sz="900" b="0" i="1" dirty="0"/>
          </a:p>
        </p:txBody>
      </p:sp>
      <p:sp>
        <p:nvSpPr>
          <p:cNvPr id="3" name="Text Placeholder 2">
            <a:extLst>
              <a:ext uri="{FF2B5EF4-FFF2-40B4-BE49-F238E27FC236}">
                <a16:creationId xmlns:a16="http://schemas.microsoft.com/office/drawing/2014/main" id="{48594C20-62FA-475C-AFCA-ABA30FB0C39C}"/>
              </a:ext>
            </a:extLst>
          </p:cNvPr>
          <p:cNvSpPr>
            <a:spLocks noGrp="1"/>
          </p:cNvSpPr>
          <p:nvPr>
            <p:ph type="body" sz="quarter" idx="11"/>
          </p:nvPr>
        </p:nvSpPr>
        <p:spPr>
          <a:xfrm>
            <a:off x="7499073" y="1499422"/>
            <a:ext cx="4177214" cy="451346"/>
          </a:xfrm>
        </p:spPr>
        <p:txBody>
          <a:bodyPr/>
          <a:lstStyle/>
          <a:p>
            <a:r>
              <a:rPr lang="en-ZA" dirty="0"/>
              <a:t>Unit manager: asset management</a:t>
            </a:r>
            <a:endParaRPr lang="en-US" dirty="0"/>
          </a:p>
        </p:txBody>
      </p:sp>
      <p:sp>
        <p:nvSpPr>
          <p:cNvPr id="4" name="Text Placeholder 3">
            <a:extLst>
              <a:ext uri="{FF2B5EF4-FFF2-40B4-BE49-F238E27FC236}">
                <a16:creationId xmlns:a16="http://schemas.microsoft.com/office/drawing/2014/main" id="{13B3FF3A-D7EE-4F0C-BCA6-35D109519C2E}"/>
              </a:ext>
            </a:extLst>
          </p:cNvPr>
          <p:cNvSpPr>
            <a:spLocks noGrp="1"/>
          </p:cNvSpPr>
          <p:nvPr>
            <p:ph type="body" sz="quarter" idx="12"/>
          </p:nvPr>
        </p:nvSpPr>
        <p:spPr>
          <a:xfrm>
            <a:off x="7499073" y="1779226"/>
            <a:ext cx="414063" cy="290512"/>
          </a:xfrm>
        </p:spPr>
        <p:txBody>
          <a:bodyPr/>
          <a:lstStyle/>
          <a:p>
            <a:pPr>
              <a:lnSpc>
                <a:spcPct val="150000"/>
              </a:lnSpc>
            </a:pPr>
            <a:r>
              <a:rPr lang="en-ZA" dirty="0"/>
              <a:t>E</a:t>
            </a:r>
          </a:p>
          <a:p>
            <a:pPr>
              <a:lnSpc>
                <a:spcPct val="150000"/>
              </a:lnSpc>
            </a:pPr>
            <a:r>
              <a:rPr lang="en-US" dirty="0"/>
              <a:t>M</a:t>
            </a:r>
          </a:p>
          <a:p>
            <a:endParaRPr lang="en-US" dirty="0"/>
          </a:p>
        </p:txBody>
      </p:sp>
      <p:sp>
        <p:nvSpPr>
          <p:cNvPr id="5" name="Text Placeholder 4">
            <a:extLst>
              <a:ext uri="{FF2B5EF4-FFF2-40B4-BE49-F238E27FC236}">
                <a16:creationId xmlns:a16="http://schemas.microsoft.com/office/drawing/2014/main" id="{5C359CDB-D6DB-4734-B6A0-AB67D30D7AD5}"/>
              </a:ext>
            </a:extLst>
          </p:cNvPr>
          <p:cNvSpPr>
            <a:spLocks noGrp="1"/>
          </p:cNvSpPr>
          <p:nvPr>
            <p:ph type="body" sz="quarter" idx="13"/>
          </p:nvPr>
        </p:nvSpPr>
        <p:spPr>
          <a:xfrm>
            <a:off x="7913137" y="1787989"/>
            <a:ext cx="3763150" cy="290512"/>
          </a:xfrm>
        </p:spPr>
        <p:txBody>
          <a:bodyPr/>
          <a:lstStyle/>
          <a:p>
            <a:pPr>
              <a:lnSpc>
                <a:spcPct val="150000"/>
              </a:lnSpc>
            </a:pPr>
            <a:r>
              <a:rPr lang="en-ZA" dirty="0"/>
              <a:t>Simphiwe.Hashe@zutari.com</a:t>
            </a:r>
          </a:p>
          <a:p>
            <a:pPr>
              <a:lnSpc>
                <a:spcPct val="150000"/>
              </a:lnSpc>
            </a:pPr>
            <a:r>
              <a:rPr lang="en-ZA" dirty="0"/>
              <a:t>+27 82 343 8470</a:t>
            </a:r>
            <a:endParaRPr lang="en-US" dirty="0"/>
          </a:p>
        </p:txBody>
      </p:sp>
      <p:sp>
        <p:nvSpPr>
          <p:cNvPr id="6" name="Text Placeholder 5">
            <a:extLst>
              <a:ext uri="{FF2B5EF4-FFF2-40B4-BE49-F238E27FC236}">
                <a16:creationId xmlns:a16="http://schemas.microsoft.com/office/drawing/2014/main" id="{CBA922C7-9CC0-4FFF-8C66-FAAD8BAFA666}"/>
              </a:ext>
            </a:extLst>
          </p:cNvPr>
          <p:cNvSpPr>
            <a:spLocks noGrp="1"/>
          </p:cNvSpPr>
          <p:nvPr>
            <p:ph type="body" sz="quarter" idx="14"/>
          </p:nvPr>
        </p:nvSpPr>
        <p:spPr>
          <a:xfrm>
            <a:off x="7476421" y="3229980"/>
            <a:ext cx="4177058" cy="290512"/>
          </a:xfrm>
        </p:spPr>
        <p:txBody>
          <a:bodyPr/>
          <a:lstStyle/>
          <a:p>
            <a:r>
              <a:rPr lang="en-ZA" dirty="0"/>
              <a:t>Nomaphelo Ndzundzu </a:t>
            </a:r>
            <a:r>
              <a:rPr lang="en-ZA" sz="900" b="0" i="1" dirty="0"/>
              <a:t>BSc.Mech Pr.Eng. CMRP CAMA</a:t>
            </a:r>
            <a:endParaRPr lang="en-US" sz="900" b="0" i="1" dirty="0"/>
          </a:p>
        </p:txBody>
      </p:sp>
      <p:sp>
        <p:nvSpPr>
          <p:cNvPr id="7" name="Text Placeholder 6">
            <a:extLst>
              <a:ext uri="{FF2B5EF4-FFF2-40B4-BE49-F238E27FC236}">
                <a16:creationId xmlns:a16="http://schemas.microsoft.com/office/drawing/2014/main" id="{90560F27-C622-4AC5-882D-2D921A9FCE16}"/>
              </a:ext>
            </a:extLst>
          </p:cNvPr>
          <p:cNvSpPr>
            <a:spLocks noGrp="1"/>
          </p:cNvSpPr>
          <p:nvPr>
            <p:ph type="body" sz="quarter" idx="15"/>
          </p:nvPr>
        </p:nvSpPr>
        <p:spPr>
          <a:xfrm>
            <a:off x="7476265" y="3527636"/>
            <a:ext cx="4177214" cy="451346"/>
          </a:xfrm>
        </p:spPr>
        <p:txBody>
          <a:bodyPr/>
          <a:lstStyle/>
          <a:p>
            <a:r>
              <a:rPr lang="en-ZA" dirty="0"/>
              <a:t>Associate: Asset management</a:t>
            </a:r>
            <a:endParaRPr lang="en-US" dirty="0"/>
          </a:p>
        </p:txBody>
      </p:sp>
      <p:sp>
        <p:nvSpPr>
          <p:cNvPr id="14" name="Title 13">
            <a:extLst>
              <a:ext uri="{FF2B5EF4-FFF2-40B4-BE49-F238E27FC236}">
                <a16:creationId xmlns:a16="http://schemas.microsoft.com/office/drawing/2014/main" id="{E13F287A-E518-423A-837C-762B4CC4F670}"/>
              </a:ext>
            </a:extLst>
          </p:cNvPr>
          <p:cNvSpPr>
            <a:spLocks noGrp="1"/>
          </p:cNvSpPr>
          <p:nvPr>
            <p:ph type="title"/>
          </p:nvPr>
        </p:nvSpPr>
        <p:spPr>
          <a:xfrm>
            <a:off x="273238" y="226872"/>
            <a:ext cx="2700068" cy="836643"/>
          </a:xfrm>
        </p:spPr>
        <p:txBody>
          <a:bodyPr/>
          <a:lstStyle/>
          <a:p>
            <a:endParaRPr lang="en-US" dirty="0"/>
          </a:p>
        </p:txBody>
      </p:sp>
      <p:sp>
        <p:nvSpPr>
          <p:cNvPr id="16" name="Text Placeholder 4">
            <a:extLst>
              <a:ext uri="{FF2B5EF4-FFF2-40B4-BE49-F238E27FC236}">
                <a16:creationId xmlns:a16="http://schemas.microsoft.com/office/drawing/2014/main" id="{C027C924-5948-4524-8C98-0CD2D2FACAED}"/>
              </a:ext>
            </a:extLst>
          </p:cNvPr>
          <p:cNvSpPr txBox="1">
            <a:spLocks/>
          </p:cNvSpPr>
          <p:nvPr/>
        </p:nvSpPr>
        <p:spPr>
          <a:xfrm>
            <a:off x="7913137" y="3845237"/>
            <a:ext cx="3763150" cy="29051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ZA" dirty="0"/>
              <a:t>Nomaphelo.ndzundzu@zutari.com</a:t>
            </a:r>
          </a:p>
          <a:p>
            <a:pPr>
              <a:lnSpc>
                <a:spcPct val="150000"/>
              </a:lnSpc>
            </a:pPr>
            <a:r>
              <a:rPr lang="en-ZA" dirty="0"/>
              <a:t>+27 82 921 9773</a:t>
            </a:r>
            <a:endParaRPr lang="en-US" dirty="0"/>
          </a:p>
        </p:txBody>
      </p:sp>
      <p:sp>
        <p:nvSpPr>
          <p:cNvPr id="17" name="Text Placeholder 3">
            <a:extLst>
              <a:ext uri="{FF2B5EF4-FFF2-40B4-BE49-F238E27FC236}">
                <a16:creationId xmlns:a16="http://schemas.microsoft.com/office/drawing/2014/main" id="{6AC62FD7-6EED-4759-995D-FB43C14E928C}"/>
              </a:ext>
            </a:extLst>
          </p:cNvPr>
          <p:cNvSpPr txBox="1">
            <a:spLocks/>
          </p:cNvSpPr>
          <p:nvPr/>
        </p:nvSpPr>
        <p:spPr>
          <a:xfrm>
            <a:off x="7499073" y="3848330"/>
            <a:ext cx="414063" cy="290512"/>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400" b="1" kern="1200" cap="all" baseline="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ZA"/>
              <a:t>E</a:t>
            </a:r>
          </a:p>
          <a:p>
            <a:pPr>
              <a:lnSpc>
                <a:spcPct val="150000"/>
              </a:lnSpc>
            </a:pPr>
            <a:r>
              <a:rPr lang="en-US"/>
              <a:t>M</a:t>
            </a:r>
          </a:p>
          <a:p>
            <a:endParaRPr lang="en-US" dirty="0"/>
          </a:p>
        </p:txBody>
      </p:sp>
      <p:pic>
        <p:nvPicPr>
          <p:cNvPr id="13" name="Picture Placeholder 6" descr="A picture containing person, person&#10;&#10;Description automatically generated">
            <a:extLst>
              <a:ext uri="{FF2B5EF4-FFF2-40B4-BE49-F238E27FC236}">
                <a16:creationId xmlns:a16="http://schemas.microsoft.com/office/drawing/2014/main" id="{98961595-7838-4C2F-BD56-ABBA6FDE07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71" t="10265" r="23198" b="10265"/>
          <a:stretch/>
        </p:blipFill>
        <p:spPr>
          <a:xfrm>
            <a:off x="5310480" y="3229980"/>
            <a:ext cx="1947347" cy="1930080"/>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p:spPr>
      </p:pic>
      <p:pic>
        <p:nvPicPr>
          <p:cNvPr id="12" name="Picture Placeholder 12">
            <a:extLst>
              <a:ext uri="{FF2B5EF4-FFF2-40B4-BE49-F238E27FC236}">
                <a16:creationId xmlns:a16="http://schemas.microsoft.com/office/drawing/2014/main" id="{1E4E196C-2F90-4587-8DD7-2B71633F2DE3}"/>
              </a:ext>
            </a:extLst>
          </p:cNvPr>
          <p:cNvPicPr>
            <a:picLocks noChangeAspect="1"/>
          </p:cNvPicPr>
          <p:nvPr/>
        </p:nvPicPr>
        <p:blipFill rotWithShape="1">
          <a:blip r:embed="rId3">
            <a:extLst>
              <a:ext uri="{28A0092B-C50C-407E-A947-70E740481C1C}">
                <a14:useLocalDpi xmlns:a14="http://schemas.microsoft.com/office/drawing/2010/main" val="0"/>
              </a:ext>
            </a:extLst>
          </a:blip>
          <a:srcRect l="12720" t="3322" r="14454" b="3322"/>
          <a:stretch/>
        </p:blipFill>
        <p:spPr>
          <a:xfrm>
            <a:off x="5291234" y="1208417"/>
            <a:ext cx="1966593" cy="1825190"/>
          </a:xfrm>
          <a:custGeom>
            <a:avLst/>
            <a:gdLst>
              <a:gd name="connsiteX0" fmla="*/ 0 w 7714026"/>
              <a:gd name="connsiteY0" fmla="*/ 0 h 4124782"/>
              <a:gd name="connsiteX1" fmla="*/ 7714026 w 7714026"/>
              <a:gd name="connsiteY1" fmla="*/ 0 h 4124782"/>
              <a:gd name="connsiteX2" fmla="*/ 7714026 w 7714026"/>
              <a:gd name="connsiteY2" fmla="*/ 4124782 h 4124782"/>
              <a:gd name="connsiteX3" fmla="*/ 0 w 7714026"/>
              <a:gd name="connsiteY3" fmla="*/ 4124782 h 4124782"/>
              <a:gd name="connsiteX4" fmla="*/ 0 w 7714026"/>
              <a:gd name="connsiteY4" fmla="*/ 0 h 4124782"/>
              <a:gd name="connsiteX0" fmla="*/ 0 w 7714026"/>
              <a:gd name="connsiteY0" fmla="*/ 0 h 4124782"/>
              <a:gd name="connsiteX1" fmla="*/ 7714026 w 7714026"/>
              <a:gd name="connsiteY1" fmla="*/ 0 h 4124782"/>
              <a:gd name="connsiteX2" fmla="*/ 7714026 w 7714026"/>
              <a:gd name="connsiteY2" fmla="*/ 4124782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24782"/>
              <a:gd name="connsiteX1" fmla="*/ 7714026 w 7714026"/>
              <a:gd name="connsiteY1" fmla="*/ 0 h 4124782"/>
              <a:gd name="connsiteX2" fmla="*/ 7714026 w 7714026"/>
              <a:gd name="connsiteY2" fmla="*/ 3607197 h 4124782"/>
              <a:gd name="connsiteX3" fmla="*/ 6920396 w 7714026"/>
              <a:gd name="connsiteY3" fmla="*/ 4121618 h 4124782"/>
              <a:gd name="connsiteX4" fmla="*/ 0 w 7714026"/>
              <a:gd name="connsiteY4" fmla="*/ 4124782 h 4124782"/>
              <a:gd name="connsiteX5" fmla="*/ 0 w 7714026"/>
              <a:gd name="connsiteY5" fmla="*/ 0 h 4124782"/>
              <a:gd name="connsiteX0" fmla="*/ 0 w 7714026"/>
              <a:gd name="connsiteY0" fmla="*/ 0 h 4130245"/>
              <a:gd name="connsiteX1" fmla="*/ 7714026 w 7714026"/>
              <a:gd name="connsiteY1" fmla="*/ 0 h 4130245"/>
              <a:gd name="connsiteX2" fmla="*/ 7714026 w 7714026"/>
              <a:gd name="connsiteY2" fmla="*/ 3607197 h 4130245"/>
              <a:gd name="connsiteX3" fmla="*/ 6860011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07197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548743 w 7714026"/>
              <a:gd name="connsiteY3" fmla="*/ 4130245 h 4130245"/>
              <a:gd name="connsiteX4" fmla="*/ 0 w 7714026"/>
              <a:gd name="connsiteY4" fmla="*/ 4124782 h 4130245"/>
              <a:gd name="connsiteX5" fmla="*/ 0 w 7714026"/>
              <a:gd name="connsiteY5" fmla="*/ 0 h 4130245"/>
              <a:gd name="connsiteX0" fmla="*/ 0 w 7714026"/>
              <a:gd name="connsiteY0" fmla="*/ 0 h 4130245"/>
              <a:gd name="connsiteX1" fmla="*/ 7714026 w 7714026"/>
              <a:gd name="connsiteY1" fmla="*/ 0 h 4130245"/>
              <a:gd name="connsiteX2" fmla="*/ 7714026 w 7714026"/>
              <a:gd name="connsiteY2" fmla="*/ 3650329 h 4130245"/>
              <a:gd name="connsiteX3" fmla="*/ 6481074 w 7714026"/>
              <a:gd name="connsiteY3" fmla="*/ 4130245 h 4130245"/>
              <a:gd name="connsiteX4" fmla="*/ 0 w 7714026"/>
              <a:gd name="connsiteY4" fmla="*/ 4124782 h 4130245"/>
              <a:gd name="connsiteX5" fmla="*/ 0 w 7714026"/>
              <a:gd name="connsiteY5" fmla="*/ 0 h 4130245"/>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14026"/>
              <a:gd name="connsiteY0" fmla="*/ 0 h 4138872"/>
              <a:gd name="connsiteX1" fmla="*/ 7714026 w 7714026"/>
              <a:gd name="connsiteY1" fmla="*/ 0 h 4138872"/>
              <a:gd name="connsiteX2" fmla="*/ 7714026 w 7714026"/>
              <a:gd name="connsiteY2" fmla="*/ 3650329 h 4138872"/>
              <a:gd name="connsiteX3" fmla="*/ 6413408 w 7714026"/>
              <a:gd name="connsiteY3" fmla="*/ 4138872 h 4138872"/>
              <a:gd name="connsiteX4" fmla="*/ 0 w 7714026"/>
              <a:gd name="connsiteY4" fmla="*/ 4124782 h 4138872"/>
              <a:gd name="connsiteX5" fmla="*/ 0 w 7714026"/>
              <a:gd name="connsiteY5" fmla="*/ 0 h 4138872"/>
              <a:gd name="connsiteX0" fmla="*/ 0 w 7727559"/>
              <a:gd name="connsiteY0" fmla="*/ 448574 h 4138872"/>
              <a:gd name="connsiteX1" fmla="*/ 7727559 w 7727559"/>
              <a:gd name="connsiteY1" fmla="*/ 0 h 4138872"/>
              <a:gd name="connsiteX2" fmla="*/ 7727559 w 7727559"/>
              <a:gd name="connsiteY2" fmla="*/ 3650329 h 4138872"/>
              <a:gd name="connsiteX3" fmla="*/ 6426941 w 7727559"/>
              <a:gd name="connsiteY3" fmla="*/ 4138872 h 4138872"/>
              <a:gd name="connsiteX4" fmla="*/ 13533 w 7727559"/>
              <a:gd name="connsiteY4" fmla="*/ 4124782 h 4138872"/>
              <a:gd name="connsiteX5" fmla="*/ 0 w 7727559"/>
              <a:gd name="connsiteY5" fmla="*/ 448574 h 4138872"/>
              <a:gd name="connsiteX0" fmla="*/ 0 w 7727559"/>
              <a:gd name="connsiteY0" fmla="*/ 17253 h 3707551"/>
              <a:gd name="connsiteX1" fmla="*/ 7727559 w 7727559"/>
              <a:gd name="connsiteY1" fmla="*/ 0 h 3707551"/>
              <a:gd name="connsiteX2" fmla="*/ 7727559 w 7727559"/>
              <a:gd name="connsiteY2" fmla="*/ 3219008 h 3707551"/>
              <a:gd name="connsiteX3" fmla="*/ 6426941 w 7727559"/>
              <a:gd name="connsiteY3" fmla="*/ 3707551 h 3707551"/>
              <a:gd name="connsiteX4" fmla="*/ 13533 w 7727559"/>
              <a:gd name="connsiteY4" fmla="*/ 3693461 h 3707551"/>
              <a:gd name="connsiteX5" fmla="*/ 0 w 7727559"/>
              <a:gd name="connsiteY5" fmla="*/ 17253 h 3707551"/>
              <a:gd name="connsiteX0" fmla="*/ 0 w 7727559"/>
              <a:gd name="connsiteY0" fmla="*/ 0 h 3690298"/>
              <a:gd name="connsiteX1" fmla="*/ 7727559 w 7727559"/>
              <a:gd name="connsiteY1" fmla="*/ 8626 h 3690298"/>
              <a:gd name="connsiteX2" fmla="*/ 7727559 w 7727559"/>
              <a:gd name="connsiteY2" fmla="*/ 3201755 h 3690298"/>
              <a:gd name="connsiteX3" fmla="*/ 6426941 w 7727559"/>
              <a:gd name="connsiteY3" fmla="*/ 3690298 h 3690298"/>
              <a:gd name="connsiteX4" fmla="*/ 13533 w 7727559"/>
              <a:gd name="connsiteY4" fmla="*/ 3676208 h 3690298"/>
              <a:gd name="connsiteX5" fmla="*/ 0 w 7727559"/>
              <a:gd name="connsiteY5" fmla="*/ 0 h 3690298"/>
              <a:gd name="connsiteX0" fmla="*/ 730803 w 7714026"/>
              <a:gd name="connsiteY0" fmla="*/ 0 h 4466675"/>
              <a:gd name="connsiteX1" fmla="*/ 7714026 w 7714026"/>
              <a:gd name="connsiteY1" fmla="*/ 785003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730803 w 7714026"/>
              <a:gd name="connsiteY0" fmla="*/ 0 h 4466675"/>
              <a:gd name="connsiteX1" fmla="*/ 7714026 w 7714026"/>
              <a:gd name="connsiteY1" fmla="*/ 17252 h 4466675"/>
              <a:gd name="connsiteX2" fmla="*/ 7714026 w 7714026"/>
              <a:gd name="connsiteY2" fmla="*/ 3978132 h 4466675"/>
              <a:gd name="connsiteX3" fmla="*/ 6413408 w 7714026"/>
              <a:gd name="connsiteY3" fmla="*/ 4466675 h 4466675"/>
              <a:gd name="connsiteX4" fmla="*/ 0 w 7714026"/>
              <a:gd name="connsiteY4" fmla="*/ 4452585 h 4466675"/>
              <a:gd name="connsiteX5" fmla="*/ 730803 w 7714026"/>
              <a:gd name="connsiteY5" fmla="*/ 0 h 4466675"/>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9838"/>
              <a:gd name="connsiteX1" fmla="*/ 6983223 w 6983223"/>
              <a:gd name="connsiteY1" fmla="*/ 17252 h 4469838"/>
              <a:gd name="connsiteX2" fmla="*/ 6983223 w 6983223"/>
              <a:gd name="connsiteY2" fmla="*/ 3978132 h 4469838"/>
              <a:gd name="connsiteX3" fmla="*/ 5682605 w 6983223"/>
              <a:gd name="connsiteY3" fmla="*/ 4466675 h 4469838"/>
              <a:gd name="connsiteX4" fmla="*/ 0 w 6983223"/>
              <a:gd name="connsiteY4" fmla="*/ 4469838 h 4469838"/>
              <a:gd name="connsiteX5" fmla="*/ 0 w 6983223"/>
              <a:gd name="connsiteY5" fmla="*/ 0 h 4469838"/>
              <a:gd name="connsiteX0" fmla="*/ 0 w 6983223"/>
              <a:gd name="connsiteY0" fmla="*/ 0 h 4461211"/>
              <a:gd name="connsiteX1" fmla="*/ 6983223 w 6983223"/>
              <a:gd name="connsiteY1" fmla="*/ 8625 h 4461211"/>
              <a:gd name="connsiteX2" fmla="*/ 6983223 w 6983223"/>
              <a:gd name="connsiteY2" fmla="*/ 3969505 h 4461211"/>
              <a:gd name="connsiteX3" fmla="*/ 5682605 w 6983223"/>
              <a:gd name="connsiteY3" fmla="*/ 4458048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3969505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61211"/>
              <a:gd name="connsiteX1" fmla="*/ 6983223 w 6983223"/>
              <a:gd name="connsiteY1" fmla="*/ 8625 h 4461211"/>
              <a:gd name="connsiteX2" fmla="*/ 6983223 w 6983223"/>
              <a:gd name="connsiteY2" fmla="*/ 4012709 h 4461211"/>
              <a:gd name="connsiteX3" fmla="*/ 5885940 w 6983223"/>
              <a:gd name="connsiteY3" fmla="*/ 4449407 h 4461211"/>
              <a:gd name="connsiteX4" fmla="*/ 0 w 6983223"/>
              <a:gd name="connsiteY4" fmla="*/ 4461211 h 4461211"/>
              <a:gd name="connsiteX5" fmla="*/ 0 w 6983223"/>
              <a:gd name="connsiteY5" fmla="*/ 0 h 4461211"/>
              <a:gd name="connsiteX0" fmla="*/ 0 w 6983223"/>
              <a:gd name="connsiteY0" fmla="*/ 0 h 4453304"/>
              <a:gd name="connsiteX1" fmla="*/ 6983223 w 6983223"/>
              <a:gd name="connsiteY1" fmla="*/ 8625 h 4453304"/>
              <a:gd name="connsiteX2" fmla="*/ 6983223 w 6983223"/>
              <a:gd name="connsiteY2" fmla="*/ 4012709 h 4453304"/>
              <a:gd name="connsiteX3" fmla="*/ 5885940 w 6983223"/>
              <a:gd name="connsiteY3" fmla="*/ 4449407 h 4453304"/>
              <a:gd name="connsiteX4" fmla="*/ 1773869 w 6983223"/>
              <a:gd name="connsiteY4" fmla="*/ 4453304 h 4453304"/>
              <a:gd name="connsiteX5" fmla="*/ 0 w 6983223"/>
              <a:gd name="connsiteY5" fmla="*/ 0 h 4453304"/>
              <a:gd name="connsiteX0" fmla="*/ 781493 w 5209354"/>
              <a:gd name="connsiteY0" fmla="*/ 38816 h 4444679"/>
              <a:gd name="connsiteX1" fmla="*/ 5209354 w 5209354"/>
              <a:gd name="connsiteY1" fmla="*/ 0 h 4444679"/>
              <a:gd name="connsiteX2" fmla="*/ 5209354 w 5209354"/>
              <a:gd name="connsiteY2" fmla="*/ 4004084 h 4444679"/>
              <a:gd name="connsiteX3" fmla="*/ 4112071 w 5209354"/>
              <a:gd name="connsiteY3" fmla="*/ 4440782 h 4444679"/>
              <a:gd name="connsiteX4" fmla="*/ 0 w 5209354"/>
              <a:gd name="connsiteY4" fmla="*/ 4444679 h 4444679"/>
              <a:gd name="connsiteX5" fmla="*/ 781493 w 5209354"/>
              <a:gd name="connsiteY5" fmla="*/ 38816 h 4444679"/>
              <a:gd name="connsiteX0" fmla="*/ 0 w 5283784"/>
              <a:gd name="connsiteY0" fmla="*/ 54630 h 4444679"/>
              <a:gd name="connsiteX1" fmla="*/ 5283784 w 5283784"/>
              <a:gd name="connsiteY1" fmla="*/ 0 h 4444679"/>
              <a:gd name="connsiteX2" fmla="*/ 5283784 w 5283784"/>
              <a:gd name="connsiteY2" fmla="*/ 4004084 h 4444679"/>
              <a:gd name="connsiteX3" fmla="*/ 4186501 w 5283784"/>
              <a:gd name="connsiteY3" fmla="*/ 4440782 h 4444679"/>
              <a:gd name="connsiteX4" fmla="*/ 74430 w 5283784"/>
              <a:gd name="connsiteY4" fmla="*/ 4444679 h 4444679"/>
              <a:gd name="connsiteX5" fmla="*/ 0 w 5283784"/>
              <a:gd name="connsiteY5" fmla="*/ 54630 h 4444679"/>
              <a:gd name="connsiteX0" fmla="*/ 0 w 5296190"/>
              <a:gd name="connsiteY0" fmla="*/ 0 h 4390049"/>
              <a:gd name="connsiteX1" fmla="*/ 5296190 w 5296190"/>
              <a:gd name="connsiteY1" fmla="*/ 150950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0049"/>
              <a:gd name="connsiteX1" fmla="*/ 5296190 w 5296190"/>
              <a:gd name="connsiteY1" fmla="*/ 8625 h 4390049"/>
              <a:gd name="connsiteX2" fmla="*/ 5283784 w 5296190"/>
              <a:gd name="connsiteY2" fmla="*/ 3949454 h 4390049"/>
              <a:gd name="connsiteX3" fmla="*/ 4186501 w 5296190"/>
              <a:gd name="connsiteY3" fmla="*/ 4386152 h 4390049"/>
              <a:gd name="connsiteX4" fmla="*/ 74430 w 5296190"/>
              <a:gd name="connsiteY4" fmla="*/ 4390049 h 4390049"/>
              <a:gd name="connsiteX5" fmla="*/ 0 w 5296190"/>
              <a:gd name="connsiteY5" fmla="*/ 0 h 4390049"/>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24811 w 5296190"/>
              <a:gd name="connsiteY4" fmla="*/ 4397956 h 4397956"/>
              <a:gd name="connsiteX5" fmla="*/ 0 w 5296190"/>
              <a:gd name="connsiteY5" fmla="*/ 0 h 4397956"/>
              <a:gd name="connsiteX0" fmla="*/ 0 w 5296190"/>
              <a:gd name="connsiteY0" fmla="*/ 0 h 4397956"/>
              <a:gd name="connsiteX1" fmla="*/ 5296190 w 5296190"/>
              <a:gd name="connsiteY1" fmla="*/ 8625 h 4397956"/>
              <a:gd name="connsiteX2" fmla="*/ 5283784 w 5296190"/>
              <a:gd name="connsiteY2" fmla="*/ 3949454 h 4397956"/>
              <a:gd name="connsiteX3" fmla="*/ 4186501 w 5296190"/>
              <a:gd name="connsiteY3" fmla="*/ 4386152 h 4397956"/>
              <a:gd name="connsiteX4" fmla="*/ 12407 w 5296190"/>
              <a:gd name="connsiteY4" fmla="*/ 4397956 h 4397956"/>
              <a:gd name="connsiteX5" fmla="*/ 0 w 5296190"/>
              <a:gd name="connsiteY5" fmla="*/ 0 h 4397956"/>
              <a:gd name="connsiteX0" fmla="*/ 0 w 5298728"/>
              <a:gd name="connsiteY0" fmla="*/ 0 h 4397956"/>
              <a:gd name="connsiteX1" fmla="*/ 5296190 w 5298728"/>
              <a:gd name="connsiteY1" fmla="*/ 8625 h 4397956"/>
              <a:gd name="connsiteX2" fmla="*/ 5297684 w 5298728"/>
              <a:gd name="connsiteY2" fmla="*/ 4383272 h 4397956"/>
              <a:gd name="connsiteX3" fmla="*/ 4186501 w 5298728"/>
              <a:gd name="connsiteY3" fmla="*/ 4386152 h 4397956"/>
              <a:gd name="connsiteX4" fmla="*/ 12407 w 5298728"/>
              <a:gd name="connsiteY4" fmla="*/ 4397956 h 4397956"/>
              <a:gd name="connsiteX5" fmla="*/ 0 w 5298728"/>
              <a:gd name="connsiteY5" fmla="*/ 0 h 4397956"/>
              <a:gd name="connsiteX0" fmla="*/ 0 w 5298728"/>
              <a:gd name="connsiteY0" fmla="*/ 0 h 4389449"/>
              <a:gd name="connsiteX1" fmla="*/ 5296190 w 5298728"/>
              <a:gd name="connsiteY1" fmla="*/ 8625 h 4389449"/>
              <a:gd name="connsiteX2" fmla="*/ 5297684 w 5298728"/>
              <a:gd name="connsiteY2" fmla="*/ 4383272 h 4389449"/>
              <a:gd name="connsiteX3" fmla="*/ 4186501 w 5298728"/>
              <a:gd name="connsiteY3" fmla="*/ 4386152 h 4389449"/>
              <a:gd name="connsiteX4" fmla="*/ 12406 w 5298728"/>
              <a:gd name="connsiteY4" fmla="*/ 4389449 h 4389449"/>
              <a:gd name="connsiteX5" fmla="*/ 0 w 5298728"/>
              <a:gd name="connsiteY5" fmla="*/ 0 h 43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28" h="4389449">
                <a:moveTo>
                  <a:pt x="0" y="0"/>
                </a:moveTo>
                <a:lnTo>
                  <a:pt x="5296190" y="8625"/>
                </a:lnTo>
                <a:cubicBezTo>
                  <a:pt x="5292055" y="1274793"/>
                  <a:pt x="5301819" y="3117104"/>
                  <a:pt x="5297684" y="4383272"/>
                </a:cubicBezTo>
                <a:lnTo>
                  <a:pt x="4186501" y="4386152"/>
                </a:lnTo>
                <a:lnTo>
                  <a:pt x="12406" y="4389449"/>
                </a:lnTo>
                <a:cubicBezTo>
                  <a:pt x="8270" y="2923464"/>
                  <a:pt x="4136" y="1465985"/>
                  <a:pt x="0" y="0"/>
                </a:cubicBezTo>
                <a:close/>
              </a:path>
            </a:pathLst>
          </a:custGeom>
        </p:spPr>
      </p:pic>
    </p:spTree>
    <p:extLst>
      <p:ext uri="{BB962C8B-B14F-4D97-AF65-F5344CB8AC3E}">
        <p14:creationId xmlns:p14="http://schemas.microsoft.com/office/powerpoint/2010/main" val="179051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353C3-5E03-4A74-92E0-7E2CBD99C7CF}"/>
              </a:ext>
            </a:extLst>
          </p:cNvPr>
          <p:cNvSpPr>
            <a:spLocks noGrp="1"/>
          </p:cNvSpPr>
          <p:nvPr>
            <p:ph type="title"/>
          </p:nvPr>
        </p:nvSpPr>
        <p:spPr>
          <a:xfrm>
            <a:off x="6418555" y="5227493"/>
            <a:ext cx="5545600" cy="1252796"/>
          </a:xfrm>
        </p:spPr>
        <p:txBody>
          <a:bodyPr>
            <a:normAutofit fontScale="90000"/>
          </a:bodyPr>
          <a:lstStyle/>
          <a:p>
            <a:r>
              <a:rPr lang="en-ZA" sz="2000" dirty="0"/>
              <a:t>As engineering consultants and trusted advisors, Zutari co-creates an engineered impact that enables businesses to optimize their asset value chain</a:t>
            </a:r>
            <a:r>
              <a:rPr lang="en-ZA" dirty="0"/>
              <a:t>.</a:t>
            </a:r>
            <a:endParaRPr lang="en-US" dirty="0"/>
          </a:p>
        </p:txBody>
      </p:sp>
      <p:sp>
        <p:nvSpPr>
          <p:cNvPr id="4" name="Text Placeholder 3">
            <a:extLst>
              <a:ext uri="{FF2B5EF4-FFF2-40B4-BE49-F238E27FC236}">
                <a16:creationId xmlns:a16="http://schemas.microsoft.com/office/drawing/2014/main" id="{1E32FFA7-5520-4544-BEE4-2422CE75BEA5}"/>
              </a:ext>
            </a:extLst>
          </p:cNvPr>
          <p:cNvSpPr>
            <a:spLocks noGrp="1"/>
          </p:cNvSpPr>
          <p:nvPr>
            <p:ph type="body" idx="1"/>
          </p:nvPr>
        </p:nvSpPr>
        <p:spPr>
          <a:xfrm>
            <a:off x="6842589" y="3339652"/>
            <a:ext cx="5367126" cy="1887841"/>
          </a:xfrm>
        </p:spPr>
        <p:txBody>
          <a:bodyPr>
            <a:normAutofit fontScale="92500" lnSpcReduction="10000"/>
          </a:bodyPr>
          <a:lstStyle/>
          <a:p>
            <a:endParaRPr lang="en-ZA" dirty="0"/>
          </a:p>
          <a:p>
            <a:endParaRPr lang="en-ZA" dirty="0"/>
          </a:p>
          <a:p>
            <a:r>
              <a:rPr lang="en-ZA" dirty="0" err="1"/>
              <a:t>Msunduzi</a:t>
            </a:r>
            <a:endParaRPr lang="en-ZA" dirty="0"/>
          </a:p>
          <a:p>
            <a:r>
              <a:rPr lang="en-US" dirty="0">
                <a:solidFill>
                  <a:schemeClr val="accent1"/>
                </a:solidFill>
              </a:rPr>
              <a:t>Maturity Assessment</a:t>
            </a:r>
          </a:p>
        </p:txBody>
      </p:sp>
      <p:sp>
        <p:nvSpPr>
          <p:cNvPr id="5" name="Text Placeholder 4">
            <a:extLst>
              <a:ext uri="{FF2B5EF4-FFF2-40B4-BE49-F238E27FC236}">
                <a16:creationId xmlns:a16="http://schemas.microsoft.com/office/drawing/2014/main" id="{F703DCD3-E5C4-4FDA-B90D-436D0866DF06}"/>
              </a:ext>
            </a:extLst>
          </p:cNvPr>
          <p:cNvSpPr>
            <a:spLocks noGrp="1"/>
          </p:cNvSpPr>
          <p:nvPr>
            <p:ph type="body" sz="quarter" idx="12"/>
          </p:nvPr>
        </p:nvSpPr>
        <p:spPr/>
        <p:txBody>
          <a:bodyPr/>
          <a:lstStyle/>
          <a:p>
            <a:r>
              <a:rPr lang="en-ZA" dirty="0"/>
              <a:t>2022 Client Engagement</a:t>
            </a:r>
            <a:endParaRPr lang="en-US" dirty="0"/>
          </a:p>
        </p:txBody>
      </p:sp>
      <p:pic>
        <p:nvPicPr>
          <p:cNvPr id="11" name="Picture Placeholder 10">
            <a:extLst>
              <a:ext uri="{FF2B5EF4-FFF2-40B4-BE49-F238E27FC236}">
                <a16:creationId xmlns:a16="http://schemas.microsoft.com/office/drawing/2014/main" id="{C546CF75-FA4F-4C53-A1A7-AE7A9CE3159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371" b="16371"/>
          <a:stretch/>
        </p:blipFill>
        <p:spPr>
          <a:xfrm flipH="1">
            <a:off x="8313" y="-59682"/>
            <a:ext cx="12201402" cy="5777345"/>
          </a:xfrm>
        </p:spPr>
      </p:pic>
    </p:spTree>
    <p:extLst>
      <p:ext uri="{BB962C8B-B14F-4D97-AF65-F5344CB8AC3E}">
        <p14:creationId xmlns:p14="http://schemas.microsoft.com/office/powerpoint/2010/main" val="167395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1FA302-CF13-45C7-8673-9A5DD0117983}"/>
              </a:ext>
            </a:extLst>
          </p:cNvPr>
          <p:cNvSpPr>
            <a:spLocks noGrp="1"/>
          </p:cNvSpPr>
          <p:nvPr>
            <p:ph type="sldNum" sz="quarter" idx="4"/>
          </p:nvPr>
        </p:nvSpPr>
        <p:spPr/>
        <p:txBody>
          <a:bodyPr/>
          <a:lstStyle/>
          <a:p>
            <a:fld id="{DE42E91A-A776-4068-A435-4D2B4F93E6F3}" type="slidenum">
              <a:rPr lang="en-ZA" smtClean="0"/>
              <a:pPr/>
              <a:t>9</a:t>
            </a:fld>
            <a:endParaRPr lang="en-ZA" dirty="0"/>
          </a:p>
        </p:txBody>
      </p:sp>
      <p:sp>
        <p:nvSpPr>
          <p:cNvPr id="82" name="Arrow: Chevron 81">
            <a:extLst>
              <a:ext uri="{FF2B5EF4-FFF2-40B4-BE49-F238E27FC236}">
                <a16:creationId xmlns:a16="http://schemas.microsoft.com/office/drawing/2014/main" id="{0D27E53A-D43D-432D-9238-6AD5FA1EEA79}"/>
              </a:ext>
            </a:extLst>
          </p:cNvPr>
          <p:cNvSpPr/>
          <p:nvPr/>
        </p:nvSpPr>
        <p:spPr>
          <a:xfrm>
            <a:off x="6076010" y="4665699"/>
            <a:ext cx="908998" cy="970385"/>
          </a:xfrm>
          <a:prstGeom prst="chevron">
            <a:avLst>
              <a:gd name="adj" fmla="val 28698"/>
            </a:avLst>
          </a:prstGeom>
          <a:solidFill>
            <a:srgbClr val="006863"/>
          </a:solidFill>
          <a:ln>
            <a:solidFill>
              <a:srgbClr val="64337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588" b="0" i="0" u="none" strike="noStrike" kern="1200" cap="none" spc="0" normalizeH="0" baseline="0" noProof="0">
              <a:ln>
                <a:noFill/>
              </a:ln>
              <a:solidFill>
                <a:srgbClr val="353D30"/>
              </a:solidFill>
              <a:effectLst/>
              <a:uLnTx/>
              <a:uFillTx/>
              <a:latin typeface="Calibri" panose="020F0502020204030204"/>
              <a:ea typeface="+mn-ea"/>
              <a:cs typeface="+mn-cs"/>
            </a:endParaRPr>
          </a:p>
        </p:txBody>
      </p:sp>
      <p:sp>
        <p:nvSpPr>
          <p:cNvPr id="83" name="Arrow: Chevron 82">
            <a:extLst>
              <a:ext uri="{FF2B5EF4-FFF2-40B4-BE49-F238E27FC236}">
                <a16:creationId xmlns:a16="http://schemas.microsoft.com/office/drawing/2014/main" id="{1073F394-8D36-4F51-8663-F9C18FAFFB61}"/>
              </a:ext>
            </a:extLst>
          </p:cNvPr>
          <p:cNvSpPr/>
          <p:nvPr/>
        </p:nvSpPr>
        <p:spPr>
          <a:xfrm>
            <a:off x="6803226" y="4668285"/>
            <a:ext cx="908998" cy="970385"/>
          </a:xfrm>
          <a:prstGeom prst="chevron">
            <a:avLst>
              <a:gd name="adj" fmla="val 28698"/>
            </a:avLst>
          </a:prstGeom>
          <a:solidFill>
            <a:srgbClr val="7BCCC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588" b="0" i="0" u="none" strike="noStrike" kern="1200" cap="none" spc="0" normalizeH="0" baseline="0" noProof="0">
              <a:ln>
                <a:noFill/>
              </a:ln>
              <a:solidFill>
                <a:srgbClr val="353D30"/>
              </a:solidFill>
              <a:effectLst/>
              <a:uLnTx/>
              <a:uFillTx/>
              <a:latin typeface="Calibri" panose="020F0502020204030204"/>
              <a:ea typeface="+mn-ea"/>
              <a:cs typeface="+mn-cs"/>
            </a:endParaRPr>
          </a:p>
        </p:txBody>
      </p:sp>
      <p:sp>
        <p:nvSpPr>
          <p:cNvPr id="84" name="Arrow: Chevron 83">
            <a:extLst>
              <a:ext uri="{FF2B5EF4-FFF2-40B4-BE49-F238E27FC236}">
                <a16:creationId xmlns:a16="http://schemas.microsoft.com/office/drawing/2014/main" id="{8D7B51F1-992E-4953-85B8-20C1F8A3CB3D}"/>
              </a:ext>
            </a:extLst>
          </p:cNvPr>
          <p:cNvSpPr/>
          <p:nvPr/>
        </p:nvSpPr>
        <p:spPr>
          <a:xfrm>
            <a:off x="7556550" y="4665697"/>
            <a:ext cx="908998" cy="970385"/>
          </a:xfrm>
          <a:prstGeom prst="chevron">
            <a:avLst>
              <a:gd name="adj" fmla="val 28698"/>
            </a:avLst>
          </a:prstGeom>
          <a:solidFill>
            <a:srgbClr val="CCC6B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588" b="0" i="0" u="none" strike="noStrike" kern="1200" cap="none" spc="0" normalizeH="0" baseline="0" noProof="0">
              <a:ln>
                <a:noFill/>
              </a:ln>
              <a:solidFill>
                <a:srgbClr val="353D30"/>
              </a:solidFill>
              <a:effectLst/>
              <a:uLnTx/>
              <a:uFillTx/>
              <a:latin typeface="Calibri" panose="020F0502020204030204"/>
              <a:ea typeface="+mn-ea"/>
              <a:cs typeface="+mn-cs"/>
            </a:endParaRPr>
          </a:p>
        </p:txBody>
      </p:sp>
      <p:sp>
        <p:nvSpPr>
          <p:cNvPr id="85" name="Arrow: Chevron 84">
            <a:extLst>
              <a:ext uri="{FF2B5EF4-FFF2-40B4-BE49-F238E27FC236}">
                <a16:creationId xmlns:a16="http://schemas.microsoft.com/office/drawing/2014/main" id="{3397C878-2CA8-407B-A4A7-2D1CDEA69D74}"/>
              </a:ext>
            </a:extLst>
          </p:cNvPr>
          <p:cNvSpPr/>
          <p:nvPr/>
        </p:nvSpPr>
        <p:spPr>
          <a:xfrm>
            <a:off x="8297120" y="4665697"/>
            <a:ext cx="908998" cy="970385"/>
          </a:xfrm>
          <a:prstGeom prst="chevron">
            <a:avLst>
              <a:gd name="adj" fmla="val 28698"/>
            </a:avLst>
          </a:prstGeom>
          <a:solidFill>
            <a:srgbClr val="F2F2F2"/>
          </a:solidFill>
          <a:ln>
            <a:solidFill>
              <a:srgbClr val="EFEEE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588" b="0" i="0" u="none" strike="noStrike" kern="1200" cap="none" spc="0" normalizeH="0" baseline="0" noProof="0">
              <a:ln>
                <a:noFill/>
              </a:ln>
              <a:solidFill>
                <a:srgbClr val="353D30"/>
              </a:solidFill>
              <a:effectLst/>
              <a:uLnTx/>
              <a:uFillTx/>
              <a:latin typeface="Calibri" panose="020F0502020204030204"/>
              <a:ea typeface="+mn-ea"/>
              <a:cs typeface="+mn-cs"/>
            </a:endParaRPr>
          </a:p>
        </p:txBody>
      </p:sp>
      <p:sp>
        <p:nvSpPr>
          <p:cNvPr id="86" name="Arrow: Chevron 85">
            <a:extLst>
              <a:ext uri="{FF2B5EF4-FFF2-40B4-BE49-F238E27FC236}">
                <a16:creationId xmlns:a16="http://schemas.microsoft.com/office/drawing/2014/main" id="{D152832F-2649-45B9-B7BC-5157973DD7AD}"/>
              </a:ext>
            </a:extLst>
          </p:cNvPr>
          <p:cNvSpPr/>
          <p:nvPr/>
        </p:nvSpPr>
        <p:spPr>
          <a:xfrm>
            <a:off x="9043488" y="4672727"/>
            <a:ext cx="908998" cy="970385"/>
          </a:xfrm>
          <a:prstGeom prst="chevron">
            <a:avLst>
              <a:gd name="adj" fmla="val 28698"/>
            </a:avLst>
          </a:prstGeom>
          <a:solidFill>
            <a:srgbClr val="643373"/>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588" b="0" i="0" u="none" strike="noStrike" kern="1200" cap="none" spc="0" normalizeH="0" baseline="0" noProof="0">
              <a:ln>
                <a:noFill/>
              </a:ln>
              <a:solidFill>
                <a:srgbClr val="353D30"/>
              </a:solidFill>
              <a:effectLst/>
              <a:uLnTx/>
              <a:uFillTx/>
              <a:latin typeface="Calibri" panose="020F0502020204030204"/>
              <a:ea typeface="+mn-ea"/>
              <a:cs typeface="+mn-cs"/>
            </a:endParaRPr>
          </a:p>
        </p:txBody>
      </p:sp>
      <p:sp>
        <p:nvSpPr>
          <p:cNvPr id="87" name="Arrow: Chevron 86">
            <a:extLst>
              <a:ext uri="{FF2B5EF4-FFF2-40B4-BE49-F238E27FC236}">
                <a16:creationId xmlns:a16="http://schemas.microsoft.com/office/drawing/2014/main" id="{F49000AD-85AB-45C5-B881-D967B6BD52E8}"/>
              </a:ext>
            </a:extLst>
          </p:cNvPr>
          <p:cNvSpPr/>
          <p:nvPr/>
        </p:nvSpPr>
        <p:spPr>
          <a:xfrm>
            <a:off x="9766047" y="4674419"/>
            <a:ext cx="908998" cy="970385"/>
          </a:xfrm>
          <a:prstGeom prst="chevron">
            <a:avLst>
              <a:gd name="adj" fmla="val 28698"/>
            </a:avLst>
          </a:prstGeom>
          <a:solidFill>
            <a:srgbClr val="A073AA"/>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588" b="0" i="0" u="none" strike="noStrike" kern="1200" cap="none" spc="0" normalizeH="0" baseline="0" noProof="0">
              <a:ln>
                <a:noFill/>
              </a:ln>
              <a:solidFill>
                <a:srgbClr val="353D30"/>
              </a:solidFill>
              <a:effectLst/>
              <a:uLnTx/>
              <a:uFillTx/>
              <a:latin typeface="Calibri" panose="020F0502020204030204"/>
              <a:ea typeface="+mn-ea"/>
              <a:cs typeface="+mn-cs"/>
            </a:endParaRPr>
          </a:p>
        </p:txBody>
      </p:sp>
      <p:sp>
        <p:nvSpPr>
          <p:cNvPr id="88" name="Text Placeholder 7">
            <a:extLst>
              <a:ext uri="{FF2B5EF4-FFF2-40B4-BE49-F238E27FC236}">
                <a16:creationId xmlns:a16="http://schemas.microsoft.com/office/drawing/2014/main" id="{D6D79C69-493E-4FF5-BA75-249EE5A22A50}"/>
              </a:ext>
            </a:extLst>
          </p:cNvPr>
          <p:cNvSpPr txBox="1">
            <a:spLocks/>
          </p:cNvSpPr>
          <p:nvPr/>
        </p:nvSpPr>
        <p:spPr>
          <a:xfrm>
            <a:off x="2044557" y="132416"/>
            <a:ext cx="8250149" cy="599628"/>
          </a:xfrm>
          <a:prstGeom prst="rect">
            <a:avLst/>
          </a:prstGeom>
        </p:spPr>
        <p:txBody>
          <a:bodyPr lIns="0" rIns="0" bIns="0" anchor="t">
            <a:no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181C1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53D30"/>
                </a:solidFill>
                <a:effectLst/>
                <a:uLnTx/>
                <a:uFillTx/>
                <a:latin typeface="Zilla Slab Light" pitchFamily="2" charset="0"/>
                <a:ea typeface="Zilla Slab Light" pitchFamily="2" charset="0"/>
                <a:cs typeface="Arial" panose="020B0604020202020204" pitchFamily="34" charset="0"/>
              </a:rPr>
              <a:t>Our Holistic Asset Management Approach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657C18">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181C19"/>
              </a:solidFill>
              <a:effectLst/>
              <a:uLnTx/>
              <a:uFillTx/>
              <a:latin typeface="Arial" panose="020B0604020202020204" pitchFamily="34" charset="0"/>
              <a:ea typeface="+mn-ea"/>
              <a:cs typeface="Arial" panose="020B0604020202020204" pitchFamily="34" charset="0"/>
            </a:endParaRPr>
          </a:p>
        </p:txBody>
      </p:sp>
      <p:sp>
        <p:nvSpPr>
          <p:cNvPr id="89" name="TextBox 88">
            <a:extLst>
              <a:ext uri="{FF2B5EF4-FFF2-40B4-BE49-F238E27FC236}">
                <a16:creationId xmlns:a16="http://schemas.microsoft.com/office/drawing/2014/main" id="{CAA45850-B753-4B89-B0E4-8ED3DB39ED87}"/>
              </a:ext>
            </a:extLst>
          </p:cNvPr>
          <p:cNvSpPr txBox="1"/>
          <p:nvPr/>
        </p:nvSpPr>
        <p:spPr>
          <a:xfrm>
            <a:off x="933635" y="749392"/>
            <a:ext cx="10324730" cy="992579"/>
          </a:xfrm>
          <a:prstGeom prst="rect">
            <a:avLst/>
          </a:prstGeom>
          <a:noFill/>
        </p:spPr>
        <p:txBody>
          <a:bodyPr wrap="square" rtlCol="0">
            <a:spAutoFit/>
          </a:bodyPr>
          <a:lstStyle/>
          <a:p>
            <a:pPr marL="0" marR="0" lvl="0" indent="0" algn="just" defTabSz="29841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53D30"/>
                </a:solidFill>
                <a:effectLst/>
                <a:uLnTx/>
                <a:uFillTx/>
                <a:latin typeface="Arial" panose="020B0604020202020204" pitchFamily="34" charset="0"/>
                <a:cs typeface="Arial" panose="020B0604020202020204" pitchFamily="34" charset="0"/>
              </a:rPr>
              <a:t>Zutari uses a structured assessment methodology based upon </a:t>
            </a:r>
            <a:r>
              <a:rPr lang="en-US" sz="1200" dirty="0">
                <a:solidFill>
                  <a:srgbClr val="353D30"/>
                </a:solidFill>
                <a:latin typeface="Arial" panose="020B0604020202020204" pitchFamily="34" charset="0"/>
                <a:cs typeface="Arial" panose="020B0604020202020204" pitchFamily="34" charset="0"/>
              </a:rPr>
              <a:t>SANS</a:t>
            </a:r>
            <a:r>
              <a:rPr kumimoji="0" lang="en-US" sz="1200" b="0" i="0" u="none" strike="noStrike" kern="1200" cap="none" spc="0" normalizeH="0" baseline="0" noProof="0" dirty="0">
                <a:ln>
                  <a:noFill/>
                </a:ln>
                <a:solidFill>
                  <a:srgbClr val="353D30"/>
                </a:solidFill>
                <a:effectLst/>
                <a:uLnTx/>
                <a:uFillTx/>
                <a:latin typeface="Arial" panose="020B0604020202020204" pitchFamily="34" charset="0"/>
                <a:cs typeface="Arial" panose="020B0604020202020204" pitchFamily="34" charset="0"/>
              </a:rPr>
              <a:t> 55001 requirements and the Asset Management Landscape published by the Global Forum for Maintenance and Asset Management (GFMAM) for the asset management status quo assessments.   The GFMAM landscape defines asset management as consisting of 39 subjects in 6 subject-groups, as shown in the accompanying Figure. </a:t>
            </a:r>
          </a:p>
          <a:p>
            <a:pPr marL="0" marR="0" lvl="0" indent="0" algn="just" defTabSz="29841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53D30"/>
              </a:solidFill>
              <a:effectLst/>
              <a:uLnTx/>
              <a:uFillTx/>
              <a:latin typeface="Calibri" panose="020F0502020204030204"/>
              <a:ea typeface="+mn-ea"/>
              <a:cs typeface="+mn-cs"/>
            </a:endParaRPr>
          </a:p>
          <a:p>
            <a:pPr marL="0" marR="0" lvl="0" indent="0" algn="l" defTabSz="298415"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53D30"/>
              </a:solidFill>
              <a:effectLst/>
              <a:uLnTx/>
              <a:uFillTx/>
              <a:latin typeface="Calibri" panose="020F0502020204030204"/>
              <a:ea typeface="+mn-ea"/>
              <a:cs typeface="+mn-cs"/>
            </a:endParaRPr>
          </a:p>
        </p:txBody>
      </p:sp>
      <p:graphicFrame>
        <p:nvGraphicFramePr>
          <p:cNvPr id="90" name="Table 89">
            <a:extLst>
              <a:ext uri="{FF2B5EF4-FFF2-40B4-BE49-F238E27FC236}">
                <a16:creationId xmlns:a16="http://schemas.microsoft.com/office/drawing/2014/main" id="{C123D885-7F2F-4534-80AF-F2FAC52670B3}"/>
              </a:ext>
            </a:extLst>
          </p:cNvPr>
          <p:cNvGraphicFramePr>
            <a:graphicFrameLocks noGrp="1"/>
          </p:cNvGraphicFramePr>
          <p:nvPr>
            <p:extLst>
              <p:ext uri="{D42A27DB-BD31-4B8C-83A1-F6EECF244321}">
                <p14:modId xmlns:p14="http://schemas.microsoft.com/office/powerpoint/2010/main" val="3821249681"/>
              </p:ext>
            </p:extLst>
          </p:nvPr>
        </p:nvGraphicFramePr>
        <p:xfrm>
          <a:off x="1130157" y="1898550"/>
          <a:ext cx="4437646" cy="4201348"/>
        </p:xfrm>
        <a:graphic>
          <a:graphicData uri="http://schemas.openxmlformats.org/drawingml/2006/table">
            <a:tbl>
              <a:tblPr/>
              <a:tblGrid>
                <a:gridCol w="2108150">
                  <a:extLst>
                    <a:ext uri="{9D8B030D-6E8A-4147-A177-3AD203B41FA5}">
                      <a16:colId xmlns:a16="http://schemas.microsoft.com/office/drawing/2014/main" val="1081178141"/>
                    </a:ext>
                  </a:extLst>
                </a:gridCol>
                <a:gridCol w="2329496">
                  <a:extLst>
                    <a:ext uri="{9D8B030D-6E8A-4147-A177-3AD203B41FA5}">
                      <a16:colId xmlns:a16="http://schemas.microsoft.com/office/drawing/2014/main" val="1595729318"/>
                    </a:ext>
                  </a:extLst>
                </a:gridCol>
              </a:tblGrid>
              <a:tr h="154202">
                <a:tc>
                  <a:txBody>
                    <a:bodyPr/>
                    <a:lstStyle/>
                    <a:p>
                      <a:pPr algn="ctr" fontAlgn="b"/>
                      <a:r>
                        <a:rPr lang="en-ZA" sz="1000" b="0" i="0" u="none" strike="noStrike" dirty="0">
                          <a:solidFill>
                            <a:srgbClr val="000000"/>
                          </a:solidFill>
                          <a:effectLst/>
                          <a:latin typeface="Kalam Bold" panose="02000000000000000000" pitchFamily="2" charset="0"/>
                        </a:rPr>
                        <a:t>Strategy &amp; Planning </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ctr" fontAlgn="b"/>
                      <a:r>
                        <a:rPr lang="en-ZA" sz="1000" b="0" i="0" u="none" strike="noStrike" dirty="0">
                          <a:solidFill>
                            <a:srgbClr val="000000"/>
                          </a:solidFill>
                          <a:effectLst/>
                          <a:latin typeface="Kalam Bold" panose="02000000000000000000" pitchFamily="2" charset="0"/>
                        </a:rPr>
                        <a:t>Organisation &amp; People</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3738285575"/>
                  </a:ext>
                </a:extLst>
              </a:tr>
              <a:tr h="135628">
                <a:tc>
                  <a:txBody>
                    <a:bodyPr/>
                    <a:lstStyle/>
                    <a:p>
                      <a:pPr algn="l" fontAlgn="b"/>
                      <a:r>
                        <a:rPr lang="en-ZA" sz="900" b="0" i="0" u="none" strike="noStrike" dirty="0">
                          <a:solidFill>
                            <a:srgbClr val="000000"/>
                          </a:solidFill>
                          <a:effectLst/>
                          <a:latin typeface="Kalam" panose="02000000000000000000" pitchFamily="2" charset="0"/>
                        </a:rPr>
                        <a:t>Asset Management Policy</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 Procurement &amp; Supply Chain Management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1478625470"/>
                  </a:ext>
                </a:extLst>
              </a:tr>
              <a:tr h="135628">
                <a:tc>
                  <a:txBody>
                    <a:bodyPr/>
                    <a:lstStyle/>
                    <a:p>
                      <a:pPr algn="l" fontAlgn="b"/>
                      <a:r>
                        <a:rPr lang="en-ZA" sz="900" b="0" i="0" u="none" strike="noStrike" dirty="0">
                          <a:solidFill>
                            <a:srgbClr val="000000"/>
                          </a:solidFill>
                          <a:effectLst/>
                          <a:latin typeface="Kalam" panose="02000000000000000000" pitchFamily="2" charset="0"/>
                        </a:rPr>
                        <a:t>Asset Management Strategy &amp; Objectives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Asset Management Leadership</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1467116539"/>
                  </a:ext>
                </a:extLst>
              </a:tr>
              <a:tr h="135628">
                <a:tc>
                  <a:txBody>
                    <a:bodyPr/>
                    <a:lstStyle/>
                    <a:p>
                      <a:pPr algn="l" fontAlgn="b"/>
                      <a:r>
                        <a:rPr lang="en-ZA" sz="900" b="0" i="0" u="none" strike="noStrike">
                          <a:solidFill>
                            <a:srgbClr val="000000"/>
                          </a:solidFill>
                          <a:effectLst/>
                          <a:latin typeface="Kalam" panose="02000000000000000000" pitchFamily="2" charset="0"/>
                        </a:rPr>
                        <a:t>Demand Analysis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Organizational Structure</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3303846713"/>
                  </a:ext>
                </a:extLst>
              </a:tr>
              <a:tr h="135628">
                <a:tc>
                  <a:txBody>
                    <a:bodyPr/>
                    <a:lstStyle/>
                    <a:p>
                      <a:pPr algn="l" fontAlgn="b"/>
                      <a:r>
                        <a:rPr lang="en-ZA" sz="900" b="0" i="0" u="none" strike="noStrike">
                          <a:solidFill>
                            <a:srgbClr val="000000"/>
                          </a:solidFill>
                          <a:effectLst/>
                          <a:latin typeface="Kalam" panose="02000000000000000000" pitchFamily="2" charset="0"/>
                        </a:rPr>
                        <a:t>Strategic Planning</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Organizational Culture</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3694444067"/>
                  </a:ext>
                </a:extLst>
              </a:tr>
              <a:tr h="135628">
                <a:tc>
                  <a:txBody>
                    <a:bodyPr/>
                    <a:lstStyle/>
                    <a:p>
                      <a:pPr algn="l" fontAlgn="b"/>
                      <a:r>
                        <a:rPr lang="en-ZA" sz="900" b="0" i="0" u="none" strike="noStrike">
                          <a:solidFill>
                            <a:srgbClr val="000000"/>
                          </a:solidFill>
                          <a:effectLst/>
                          <a:latin typeface="Kalam" panose="02000000000000000000" pitchFamily="2" charset="0"/>
                        </a:rPr>
                        <a:t>Asset Management Planning</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Competence Management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1676153524"/>
                  </a:ext>
                </a:extLst>
              </a:tr>
              <a:tr h="154202">
                <a:tc>
                  <a:txBody>
                    <a:bodyPr/>
                    <a:lstStyle/>
                    <a:p>
                      <a:pPr algn="ctr" fontAlgn="b"/>
                      <a:r>
                        <a:rPr lang="en-ZA" sz="1000" b="0" i="0" u="none" strike="noStrike" dirty="0">
                          <a:solidFill>
                            <a:srgbClr val="000000"/>
                          </a:solidFill>
                          <a:effectLst/>
                          <a:latin typeface="Kalam Bold" panose="02000000000000000000" pitchFamily="2" charset="0"/>
                        </a:rPr>
                        <a:t>Asset Management Decision-Making </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ctr" fontAlgn="b"/>
                      <a:r>
                        <a:rPr lang="en-ZA" sz="1000" b="0" i="0" u="none" strike="noStrike" dirty="0">
                          <a:solidFill>
                            <a:srgbClr val="000000"/>
                          </a:solidFill>
                          <a:effectLst/>
                          <a:latin typeface="Kalam Bold" panose="02000000000000000000" pitchFamily="2" charset="0"/>
                        </a:rPr>
                        <a:t>Risk &amp; Review</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3093497000"/>
                  </a:ext>
                </a:extLst>
              </a:tr>
              <a:tr h="135628">
                <a:tc>
                  <a:txBody>
                    <a:bodyPr/>
                    <a:lstStyle/>
                    <a:p>
                      <a:pPr algn="l" fontAlgn="b"/>
                      <a:r>
                        <a:rPr lang="en-ZA" sz="900" b="0" i="0" u="none" strike="noStrike">
                          <a:solidFill>
                            <a:srgbClr val="000000"/>
                          </a:solidFill>
                          <a:effectLst/>
                          <a:latin typeface="Kalam" panose="02000000000000000000" pitchFamily="2" charset="0"/>
                        </a:rPr>
                        <a:t>Capital Investment Decision-Making</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a:solidFill>
                            <a:srgbClr val="000000"/>
                          </a:solidFill>
                          <a:effectLst/>
                          <a:latin typeface="Kalam" panose="02000000000000000000" pitchFamily="2" charset="0"/>
                        </a:rPr>
                        <a:t> Risk Assessment and Management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1141648064"/>
                  </a:ext>
                </a:extLst>
              </a:tr>
              <a:tr h="135628">
                <a:tc>
                  <a:txBody>
                    <a:bodyPr/>
                    <a:lstStyle/>
                    <a:p>
                      <a:pPr algn="l" fontAlgn="b"/>
                      <a:r>
                        <a:rPr lang="en-ZA" sz="900" b="0" i="0" u="none" strike="noStrike">
                          <a:solidFill>
                            <a:srgbClr val="000000"/>
                          </a:solidFill>
                          <a:effectLst/>
                          <a:latin typeface="Kalam" panose="02000000000000000000" pitchFamily="2" charset="0"/>
                        </a:rPr>
                        <a:t>Operations &amp; Maintenance Decision-Making</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Contingency Planning &amp; Resilience Analysis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3838594260"/>
                  </a:ext>
                </a:extLst>
              </a:tr>
              <a:tr h="135628">
                <a:tc>
                  <a:txBody>
                    <a:bodyPr/>
                    <a:lstStyle/>
                    <a:p>
                      <a:pPr algn="l" fontAlgn="b"/>
                      <a:r>
                        <a:rPr lang="en-ZA" sz="900" b="0" i="0" u="none" strike="noStrike">
                          <a:solidFill>
                            <a:srgbClr val="000000"/>
                          </a:solidFill>
                          <a:effectLst/>
                          <a:latin typeface="Kalam" panose="02000000000000000000" pitchFamily="2" charset="0"/>
                        </a:rPr>
                        <a:t>Lifecycle Value Realisation</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a:solidFill>
                            <a:srgbClr val="000000"/>
                          </a:solidFill>
                          <a:effectLst/>
                          <a:latin typeface="Kalam" panose="02000000000000000000" pitchFamily="2" charset="0"/>
                        </a:rPr>
                        <a:t>Sustainable Development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523037465"/>
                  </a:ext>
                </a:extLst>
              </a:tr>
              <a:tr h="135628">
                <a:tc>
                  <a:txBody>
                    <a:bodyPr/>
                    <a:lstStyle/>
                    <a:p>
                      <a:pPr algn="l" fontAlgn="b"/>
                      <a:r>
                        <a:rPr lang="en-ZA" sz="900" b="0" i="0" u="none" strike="noStrike">
                          <a:solidFill>
                            <a:srgbClr val="000000"/>
                          </a:solidFill>
                          <a:effectLst/>
                          <a:latin typeface="Kalam" panose="02000000000000000000" pitchFamily="2" charset="0"/>
                        </a:rPr>
                        <a:t>Resourcing Strategy</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Management of Change</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4203091352"/>
                  </a:ext>
                </a:extLst>
              </a:tr>
              <a:tr h="135628">
                <a:tc>
                  <a:txBody>
                    <a:bodyPr/>
                    <a:lstStyle/>
                    <a:p>
                      <a:pPr algn="l" fontAlgn="b"/>
                      <a:r>
                        <a:rPr lang="en-ZA" sz="900" b="0" i="0" u="none" strike="noStrike">
                          <a:solidFill>
                            <a:srgbClr val="000000"/>
                          </a:solidFill>
                          <a:effectLst/>
                          <a:latin typeface="Kalam" panose="02000000000000000000" pitchFamily="2" charset="0"/>
                        </a:rPr>
                        <a:t>Shutdowns &amp; Outage Strategy</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Assets Performance &amp; Health Monitoring</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2089591034"/>
                  </a:ext>
                </a:extLst>
              </a:tr>
              <a:tr h="154202">
                <a:tc>
                  <a:txBody>
                    <a:bodyPr/>
                    <a:lstStyle/>
                    <a:p>
                      <a:pPr algn="ctr" fontAlgn="b"/>
                      <a:r>
                        <a:rPr lang="en-ZA" sz="1000" b="0" i="0" u="none" strike="noStrike" dirty="0">
                          <a:solidFill>
                            <a:srgbClr val="000000"/>
                          </a:solidFill>
                          <a:effectLst/>
                          <a:latin typeface="Kalam Bold" panose="02000000000000000000" pitchFamily="2" charset="0"/>
                        </a:rPr>
                        <a:t>Lifecycle Delivery </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Asset Management System Monitoring</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861601893"/>
                  </a:ext>
                </a:extLst>
              </a:tr>
              <a:tr h="135628">
                <a:tc>
                  <a:txBody>
                    <a:bodyPr/>
                    <a:lstStyle/>
                    <a:p>
                      <a:pPr algn="l" fontAlgn="b"/>
                      <a:r>
                        <a:rPr lang="en-ZA" sz="900" b="0" i="0" u="none" strike="noStrike">
                          <a:solidFill>
                            <a:srgbClr val="000000"/>
                          </a:solidFill>
                          <a:effectLst/>
                          <a:latin typeface="Kalam" panose="02000000000000000000" pitchFamily="2" charset="0"/>
                        </a:rPr>
                        <a:t>Technical Standards &amp; Legislation</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Management Review, Audit &amp; Assurance</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429423825"/>
                  </a:ext>
                </a:extLst>
              </a:tr>
              <a:tr h="135628">
                <a:tc>
                  <a:txBody>
                    <a:bodyPr/>
                    <a:lstStyle/>
                    <a:p>
                      <a:pPr algn="l" fontAlgn="b"/>
                      <a:r>
                        <a:rPr lang="en-ZA" sz="900" b="0" i="0" u="none" strike="noStrike">
                          <a:solidFill>
                            <a:srgbClr val="000000"/>
                          </a:solidFill>
                          <a:effectLst/>
                          <a:latin typeface="Kalam" panose="02000000000000000000" pitchFamily="2" charset="0"/>
                        </a:rPr>
                        <a:t>Asset Creation &amp; Acquisition</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Asset Costing &amp; Valuation</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2141636371"/>
                  </a:ext>
                </a:extLst>
              </a:tr>
              <a:tr h="135628">
                <a:tc>
                  <a:txBody>
                    <a:bodyPr/>
                    <a:lstStyle/>
                    <a:p>
                      <a:pPr algn="l" fontAlgn="b"/>
                      <a:r>
                        <a:rPr lang="en-ZA" sz="900" b="0" i="0" u="none" strike="noStrike">
                          <a:solidFill>
                            <a:srgbClr val="000000"/>
                          </a:solidFill>
                          <a:effectLst/>
                          <a:latin typeface="Kalam" panose="02000000000000000000" pitchFamily="2" charset="0"/>
                        </a:rPr>
                        <a:t>Systems Engineering</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r>
                        <a:rPr lang="en-ZA" sz="900" b="0" i="0" u="none" strike="noStrike" dirty="0">
                          <a:solidFill>
                            <a:srgbClr val="000000"/>
                          </a:solidFill>
                          <a:effectLst/>
                          <a:latin typeface="Kalam" panose="02000000000000000000" pitchFamily="2" charset="0"/>
                        </a:rPr>
                        <a:t>Stakeholder Engagement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6B7"/>
                    </a:solidFill>
                  </a:tcPr>
                </a:tc>
                <a:extLst>
                  <a:ext uri="{0D108BD9-81ED-4DB2-BD59-A6C34878D82A}">
                    <a16:rowId xmlns:a16="http://schemas.microsoft.com/office/drawing/2014/main" val="3509161361"/>
                  </a:ext>
                </a:extLst>
              </a:tr>
              <a:tr h="135628">
                <a:tc>
                  <a:txBody>
                    <a:bodyPr/>
                    <a:lstStyle/>
                    <a:p>
                      <a:pPr algn="l" fontAlgn="b"/>
                      <a:r>
                        <a:rPr lang="en-ZA" sz="900" b="0" i="0" u="none" strike="noStrike" dirty="0">
                          <a:solidFill>
                            <a:srgbClr val="000000"/>
                          </a:solidFill>
                          <a:effectLst/>
                          <a:latin typeface="Kalam" panose="02000000000000000000" pitchFamily="2" charset="0"/>
                        </a:rPr>
                        <a:t>Configuration Management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C6B7"/>
                    </a:solidFill>
                  </a:tcPr>
                </a:tc>
                <a:extLst>
                  <a:ext uri="{0D108BD9-81ED-4DB2-BD59-A6C34878D82A}">
                    <a16:rowId xmlns:a16="http://schemas.microsoft.com/office/drawing/2014/main" val="64170925"/>
                  </a:ext>
                </a:extLst>
              </a:tr>
              <a:tr h="135628">
                <a:tc>
                  <a:txBody>
                    <a:bodyPr/>
                    <a:lstStyle/>
                    <a:p>
                      <a:pPr algn="l" fontAlgn="b"/>
                      <a:r>
                        <a:rPr lang="en-ZA" sz="900" b="0" i="0" u="none" strike="noStrike" dirty="0">
                          <a:solidFill>
                            <a:srgbClr val="000000"/>
                          </a:solidFill>
                          <a:effectLst/>
                          <a:latin typeface="Kalam" panose="02000000000000000000" pitchFamily="2" charset="0"/>
                        </a:rPr>
                        <a:t>Maintenance Delivery</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2103738262"/>
                  </a:ext>
                </a:extLst>
              </a:tr>
              <a:tr h="135628">
                <a:tc>
                  <a:txBody>
                    <a:bodyPr/>
                    <a:lstStyle/>
                    <a:p>
                      <a:pPr algn="l" fontAlgn="b"/>
                      <a:r>
                        <a:rPr lang="en-ZA" sz="900" b="0" i="0" u="none" strike="noStrike">
                          <a:solidFill>
                            <a:srgbClr val="000000"/>
                          </a:solidFill>
                          <a:effectLst/>
                          <a:latin typeface="Kalam" panose="02000000000000000000" pitchFamily="2" charset="0"/>
                        </a:rPr>
                        <a:t>Reliability Engineering</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1138894776"/>
                  </a:ext>
                </a:extLst>
              </a:tr>
              <a:tr h="135628">
                <a:tc>
                  <a:txBody>
                    <a:bodyPr/>
                    <a:lstStyle/>
                    <a:p>
                      <a:pPr algn="l" fontAlgn="b"/>
                      <a:r>
                        <a:rPr lang="en-ZA" sz="900" b="0" i="0" u="none" strike="noStrike">
                          <a:solidFill>
                            <a:srgbClr val="000000"/>
                          </a:solidFill>
                          <a:effectLst/>
                          <a:latin typeface="Kalam" panose="02000000000000000000" pitchFamily="2" charset="0"/>
                        </a:rPr>
                        <a:t>Asset Operations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2290751315"/>
                  </a:ext>
                </a:extLst>
              </a:tr>
              <a:tr h="135628">
                <a:tc>
                  <a:txBody>
                    <a:bodyPr/>
                    <a:lstStyle/>
                    <a:p>
                      <a:pPr algn="l" fontAlgn="b"/>
                      <a:r>
                        <a:rPr lang="en-ZA" sz="900" b="0" i="0" u="none" strike="noStrike">
                          <a:solidFill>
                            <a:srgbClr val="000000"/>
                          </a:solidFill>
                          <a:effectLst/>
                          <a:latin typeface="Kalam" panose="02000000000000000000" pitchFamily="2" charset="0"/>
                        </a:rPr>
                        <a:t>Resource Management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413450967"/>
                  </a:ext>
                </a:extLst>
              </a:tr>
              <a:tr h="135628">
                <a:tc>
                  <a:txBody>
                    <a:bodyPr/>
                    <a:lstStyle/>
                    <a:p>
                      <a:pPr algn="l" fontAlgn="b"/>
                      <a:r>
                        <a:rPr lang="en-ZA" sz="900" b="0" i="0" u="none" strike="noStrike">
                          <a:solidFill>
                            <a:srgbClr val="000000"/>
                          </a:solidFill>
                          <a:effectLst/>
                          <a:latin typeface="Kalam" panose="02000000000000000000" pitchFamily="2" charset="0"/>
                        </a:rPr>
                        <a:t>Shutdown &amp; Outage Management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2037535111"/>
                  </a:ext>
                </a:extLst>
              </a:tr>
              <a:tr h="135628">
                <a:tc>
                  <a:txBody>
                    <a:bodyPr/>
                    <a:lstStyle/>
                    <a:p>
                      <a:pPr algn="l" fontAlgn="b"/>
                      <a:r>
                        <a:rPr lang="en-ZA" sz="900" b="0" i="0" u="none" strike="noStrike">
                          <a:solidFill>
                            <a:srgbClr val="000000"/>
                          </a:solidFill>
                          <a:effectLst/>
                          <a:latin typeface="Kalam" panose="02000000000000000000" pitchFamily="2" charset="0"/>
                        </a:rPr>
                        <a:t>Fault &amp; Incident Response</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3677848879"/>
                  </a:ext>
                </a:extLst>
              </a:tr>
              <a:tr h="135628">
                <a:tc>
                  <a:txBody>
                    <a:bodyPr/>
                    <a:lstStyle/>
                    <a:p>
                      <a:pPr algn="l" fontAlgn="b"/>
                      <a:r>
                        <a:rPr lang="en-ZA" sz="900" b="0" i="0" u="none" strike="noStrike">
                          <a:solidFill>
                            <a:srgbClr val="000000"/>
                          </a:solidFill>
                          <a:effectLst/>
                          <a:latin typeface="Kalam" panose="02000000000000000000" pitchFamily="2" charset="0"/>
                        </a:rPr>
                        <a:t>Asset Decommissioning and Disposal</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4032153340"/>
                  </a:ext>
                </a:extLst>
              </a:tr>
              <a:tr h="154202">
                <a:tc>
                  <a:txBody>
                    <a:bodyPr/>
                    <a:lstStyle/>
                    <a:p>
                      <a:pPr algn="ctr" fontAlgn="b"/>
                      <a:r>
                        <a:rPr lang="en-ZA" sz="1000" b="0" i="0" u="none" strike="noStrike" dirty="0">
                          <a:solidFill>
                            <a:srgbClr val="000000"/>
                          </a:solidFill>
                          <a:effectLst/>
                          <a:latin typeface="Kalam Bold" panose="02000000000000000000" pitchFamily="2" charset="0"/>
                        </a:rPr>
                        <a:t>Asset Information </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4216712920"/>
                  </a:ext>
                </a:extLst>
              </a:tr>
              <a:tr h="135628">
                <a:tc>
                  <a:txBody>
                    <a:bodyPr/>
                    <a:lstStyle/>
                    <a:p>
                      <a:pPr algn="l" fontAlgn="b"/>
                      <a:r>
                        <a:rPr lang="en-ZA" sz="900" b="0" i="0" u="none" strike="noStrike">
                          <a:solidFill>
                            <a:srgbClr val="000000"/>
                          </a:solidFill>
                          <a:effectLst/>
                          <a:latin typeface="Kalam" panose="02000000000000000000" pitchFamily="2" charset="0"/>
                        </a:rPr>
                        <a:t>Asset Information Strategy</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364736223"/>
                  </a:ext>
                </a:extLst>
              </a:tr>
              <a:tr h="135628">
                <a:tc>
                  <a:txBody>
                    <a:bodyPr/>
                    <a:lstStyle/>
                    <a:p>
                      <a:pPr algn="l" fontAlgn="b"/>
                      <a:r>
                        <a:rPr lang="en-ZA" sz="900" b="0" i="0" u="none" strike="noStrike">
                          <a:solidFill>
                            <a:srgbClr val="000000"/>
                          </a:solidFill>
                          <a:effectLst/>
                          <a:latin typeface="Kalam" panose="02000000000000000000" pitchFamily="2" charset="0"/>
                        </a:rPr>
                        <a:t>Asset Information Standards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2853996805"/>
                  </a:ext>
                </a:extLst>
              </a:tr>
              <a:tr h="135628">
                <a:tc>
                  <a:txBody>
                    <a:bodyPr/>
                    <a:lstStyle/>
                    <a:p>
                      <a:pPr algn="l" fontAlgn="b"/>
                      <a:r>
                        <a:rPr lang="en-ZA" sz="900" b="0" i="0" u="none" strike="noStrike">
                          <a:solidFill>
                            <a:srgbClr val="000000"/>
                          </a:solidFill>
                          <a:effectLst/>
                          <a:latin typeface="Kalam" panose="02000000000000000000" pitchFamily="2" charset="0"/>
                        </a:rPr>
                        <a:t>Asset Information Systems</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757961552"/>
                  </a:ext>
                </a:extLst>
              </a:tr>
              <a:tr h="135628">
                <a:tc>
                  <a:txBody>
                    <a:bodyPr/>
                    <a:lstStyle/>
                    <a:p>
                      <a:pPr algn="l" fontAlgn="b"/>
                      <a:r>
                        <a:rPr lang="en-ZA" sz="900" b="0" i="0" u="none" strike="noStrike" dirty="0">
                          <a:solidFill>
                            <a:srgbClr val="000000"/>
                          </a:solidFill>
                          <a:effectLst/>
                          <a:latin typeface="Kalam" panose="02000000000000000000" pitchFamily="2" charset="0"/>
                        </a:rPr>
                        <a:t>Data &amp; Information Management</a:t>
                      </a:r>
                    </a:p>
                  </a:txBody>
                  <a:tcPr marL="5612" marR="5612" marT="56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6B7"/>
                    </a:solidFill>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5612" marR="5612" marT="5612" marB="0" anchor="b">
                    <a:lnL w="12700" cap="flat" cmpd="sng" algn="ctr">
                      <a:solidFill>
                        <a:srgbClr val="000000"/>
                      </a:solidFill>
                      <a:prstDash val="solid"/>
                      <a:round/>
                      <a:headEnd type="none" w="med" len="med"/>
                      <a:tailEnd type="none" w="med" len="med"/>
                    </a:lnL>
                    <a:lnR>
                      <a:noFill/>
                    </a:lnR>
                    <a:lnT>
                      <a:noFill/>
                    </a:lnT>
                    <a:lnB>
                      <a:noFill/>
                    </a:lnB>
                    <a:solidFill>
                      <a:srgbClr val="CCC6B7"/>
                    </a:solidFill>
                  </a:tcPr>
                </a:tc>
                <a:extLst>
                  <a:ext uri="{0D108BD9-81ED-4DB2-BD59-A6C34878D82A}">
                    <a16:rowId xmlns:a16="http://schemas.microsoft.com/office/drawing/2014/main" val="874810534"/>
                  </a:ext>
                </a:extLst>
              </a:tr>
            </a:tbl>
          </a:graphicData>
        </a:graphic>
      </p:graphicFrame>
      <p:sp>
        <p:nvSpPr>
          <p:cNvPr id="91" name="Title 1">
            <a:extLst>
              <a:ext uri="{FF2B5EF4-FFF2-40B4-BE49-F238E27FC236}">
                <a16:creationId xmlns:a16="http://schemas.microsoft.com/office/drawing/2014/main" id="{B72E9FF1-CC7E-462B-A246-8CFA85AB7E91}"/>
              </a:ext>
            </a:extLst>
          </p:cNvPr>
          <p:cNvSpPr txBox="1">
            <a:spLocks/>
          </p:cNvSpPr>
          <p:nvPr/>
        </p:nvSpPr>
        <p:spPr>
          <a:xfrm>
            <a:off x="1632487" y="1392717"/>
            <a:ext cx="529533" cy="424617"/>
          </a:xfrm>
          <a:prstGeom prst="rect">
            <a:avLst/>
          </a:prstGeom>
        </p:spPr>
        <p:txBody>
          <a:bodyPr vert="horz" lIns="74295" tIns="37148" rIns="74295" bIns="37148" rtlCol="0" anchor="ctr">
            <a:noAutofit/>
          </a:bodyPr>
          <a:lstStyle>
            <a:lvl1pPr algn="l" defTabSz="914400" rtl="0" eaLnBrk="1" latinLnBrk="0" hangingPunct="1">
              <a:lnSpc>
                <a:spcPct val="90000"/>
              </a:lnSpc>
              <a:spcBef>
                <a:spcPct val="0"/>
              </a:spcBef>
              <a:buNone/>
              <a:defRPr sz="2500" kern="1200">
                <a:solidFill>
                  <a:srgbClr val="363935"/>
                </a:solidFill>
                <a:latin typeface="InterstateBlac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31" b="0" i="0" u="sng" strike="noStrike" kern="1200" cap="none" spc="0" normalizeH="0" baseline="0" noProof="0" dirty="0">
              <a:ln>
                <a:noFill/>
              </a:ln>
              <a:solidFill>
                <a:srgbClr val="363935"/>
              </a:solidFill>
              <a:effectLst/>
              <a:uLnTx/>
              <a:uFillTx/>
              <a:latin typeface="InterstateBlack" pitchFamily="2" charset="0"/>
              <a:ea typeface="+mj-ea"/>
              <a:cs typeface="+mj-cs"/>
            </a:endParaRPr>
          </a:p>
        </p:txBody>
      </p:sp>
      <p:sp>
        <p:nvSpPr>
          <p:cNvPr id="92" name="TextBox 91">
            <a:extLst>
              <a:ext uri="{FF2B5EF4-FFF2-40B4-BE49-F238E27FC236}">
                <a16:creationId xmlns:a16="http://schemas.microsoft.com/office/drawing/2014/main" id="{BAB12BA2-7E53-4B27-824B-6926A06DD09B}"/>
              </a:ext>
            </a:extLst>
          </p:cNvPr>
          <p:cNvSpPr txBox="1"/>
          <p:nvPr/>
        </p:nvSpPr>
        <p:spPr>
          <a:xfrm>
            <a:off x="9617607" y="1711533"/>
            <a:ext cx="1883811" cy="1092607"/>
          </a:xfrm>
          <a:prstGeom prst="rect">
            <a:avLst/>
          </a:prstGeom>
          <a:noFill/>
        </p:spPr>
        <p:txBody>
          <a:bodyPr wrap="square" rtlCol="0">
            <a:spAutoFit/>
          </a:bodyPr>
          <a:lstStyle>
            <a:defPPr>
              <a:defRPr lang="en-US"/>
            </a:defPPr>
            <a:lvl1pPr algn="ctr">
              <a:defRPr b="1">
                <a:latin typeface="Darkwoman" pitchFamily="50" charset="0"/>
                <a:cs typeface="Kalam Bold" panose="02000000000000000000" pitchFamily="2" charset="0"/>
              </a:defRPr>
            </a:lvl1p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625" b="1"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rPr>
              <a:t>BASELINE from which to DEVELOP improvement projects</a:t>
            </a:r>
            <a:endParaRPr kumimoji="0" lang="en-US" sz="1625" b="1"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endParaRPr>
          </a:p>
        </p:txBody>
      </p:sp>
      <p:sp>
        <p:nvSpPr>
          <p:cNvPr id="93" name="TextBox 92">
            <a:extLst>
              <a:ext uri="{FF2B5EF4-FFF2-40B4-BE49-F238E27FC236}">
                <a16:creationId xmlns:a16="http://schemas.microsoft.com/office/drawing/2014/main" id="{DC82E3C9-6887-4039-89C7-947AE7213899}"/>
              </a:ext>
            </a:extLst>
          </p:cNvPr>
          <p:cNvSpPr txBox="1"/>
          <p:nvPr/>
        </p:nvSpPr>
        <p:spPr>
          <a:xfrm>
            <a:off x="915751" y="6038940"/>
            <a:ext cx="3322126" cy="442429"/>
          </a:xfrm>
          <a:prstGeom prst="rect">
            <a:avLst/>
          </a:prstGeom>
          <a:noFill/>
        </p:spPr>
        <p:txBody>
          <a:bodyPr wrap="square" rtlCol="0">
            <a:spAutoFit/>
          </a:body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54D3E"/>
                </a:solidFill>
                <a:effectLst/>
                <a:uLnTx/>
                <a:uFillTx/>
                <a:latin typeface="Kalam" panose="02000000000000000000" pitchFamily="2" charset="0"/>
                <a:ea typeface="+mn-ea"/>
                <a:cs typeface="Kalam" panose="02000000000000000000" pitchFamily="2" charset="0"/>
              </a:rPr>
              <a:t/>
            </a:r>
            <a:br>
              <a:rPr kumimoji="0" lang="en-US" sz="1300" b="1" i="0" u="none" strike="noStrike" kern="1200" cap="none" spc="0" normalizeH="0" baseline="0" noProof="0" dirty="0">
                <a:ln>
                  <a:noFill/>
                </a:ln>
                <a:solidFill>
                  <a:srgbClr val="454D3E"/>
                </a:solidFill>
                <a:effectLst/>
                <a:uLnTx/>
                <a:uFillTx/>
                <a:latin typeface="Kalam" panose="02000000000000000000" pitchFamily="2" charset="0"/>
                <a:ea typeface="+mn-ea"/>
                <a:cs typeface="Kalam" panose="02000000000000000000" pitchFamily="2" charset="0"/>
              </a:rPr>
            </a:br>
            <a:r>
              <a:rPr kumimoji="0" lang="en-US" sz="975" b="0" i="0" u="none" strike="noStrike" kern="1200" cap="none" spc="0" normalizeH="0" baseline="0" noProof="0" dirty="0">
                <a:ln>
                  <a:noFill/>
                </a:ln>
                <a:solidFill>
                  <a:srgbClr val="454D3E"/>
                </a:solidFill>
                <a:effectLst/>
                <a:uLnTx/>
                <a:uFillTx/>
                <a:latin typeface="Kalam" panose="02000000000000000000" pitchFamily="2" charset="0"/>
                <a:ea typeface="+mn-ea"/>
                <a:cs typeface="Kalam" panose="02000000000000000000" pitchFamily="2" charset="0"/>
              </a:rPr>
              <a:t>(GFMAM ASSET MANAGEMENT LANDSCAPE)</a:t>
            </a:r>
            <a:endParaRPr kumimoji="0" lang="en-US" sz="1300" b="0" i="0" u="none" strike="noStrike" kern="1200" cap="none" spc="0" normalizeH="0" baseline="0" noProof="0" dirty="0">
              <a:ln>
                <a:noFill/>
              </a:ln>
              <a:solidFill>
                <a:srgbClr val="454D3E"/>
              </a:solidFill>
              <a:effectLst/>
              <a:uLnTx/>
              <a:uFillTx/>
              <a:latin typeface="Kalam" panose="02000000000000000000" pitchFamily="2" charset="0"/>
              <a:ea typeface="+mn-ea"/>
              <a:cs typeface="Kalam" panose="02000000000000000000" pitchFamily="2" charset="0"/>
            </a:endParaRPr>
          </a:p>
        </p:txBody>
      </p:sp>
      <p:sp>
        <p:nvSpPr>
          <p:cNvPr id="94" name="TextBox 93">
            <a:extLst>
              <a:ext uri="{FF2B5EF4-FFF2-40B4-BE49-F238E27FC236}">
                <a16:creationId xmlns:a16="http://schemas.microsoft.com/office/drawing/2014/main" id="{180E3549-145A-4278-AE5F-9698E083A7F8}"/>
              </a:ext>
            </a:extLst>
          </p:cNvPr>
          <p:cNvSpPr txBox="1"/>
          <p:nvPr/>
        </p:nvSpPr>
        <p:spPr>
          <a:xfrm rot="17760564">
            <a:off x="6143559" y="4933056"/>
            <a:ext cx="817853" cy="442557"/>
          </a:xfrm>
          <a:prstGeom prst="rect">
            <a:avLst/>
          </a:prstGeom>
          <a:noFill/>
          <a:ln>
            <a:noFill/>
          </a:ln>
        </p:spPr>
        <p:txBody>
          <a:bodyPr wrap="none" rtlCol="0">
            <a:spAutoFit/>
          </a:body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LEVEL 0</a:t>
            </a:r>
          </a:p>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INNOCENT</a:t>
            </a:r>
          </a:p>
        </p:txBody>
      </p:sp>
      <p:sp>
        <p:nvSpPr>
          <p:cNvPr id="95" name="TextBox 94">
            <a:extLst>
              <a:ext uri="{FF2B5EF4-FFF2-40B4-BE49-F238E27FC236}">
                <a16:creationId xmlns:a16="http://schemas.microsoft.com/office/drawing/2014/main" id="{78AE48B5-A879-4016-9234-995D5810A97E}"/>
              </a:ext>
            </a:extLst>
          </p:cNvPr>
          <p:cNvSpPr txBox="1"/>
          <p:nvPr/>
        </p:nvSpPr>
        <p:spPr>
          <a:xfrm rot="17760564">
            <a:off x="6988708" y="4949942"/>
            <a:ext cx="646331" cy="442557"/>
          </a:xfrm>
          <a:prstGeom prst="rect">
            <a:avLst/>
          </a:prstGeom>
          <a:noFill/>
        </p:spPr>
        <p:txBody>
          <a:bodyPr wrap="none" rtlCol="0">
            <a:spAutoFit/>
          </a:body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LEVEL 1</a:t>
            </a:r>
          </a:p>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AWARE</a:t>
            </a:r>
          </a:p>
        </p:txBody>
      </p:sp>
      <p:sp>
        <p:nvSpPr>
          <p:cNvPr id="96" name="TextBox 95">
            <a:extLst>
              <a:ext uri="{FF2B5EF4-FFF2-40B4-BE49-F238E27FC236}">
                <a16:creationId xmlns:a16="http://schemas.microsoft.com/office/drawing/2014/main" id="{8B6A34D4-25C8-4535-9382-171E9E952160}"/>
              </a:ext>
            </a:extLst>
          </p:cNvPr>
          <p:cNvSpPr txBox="1"/>
          <p:nvPr/>
        </p:nvSpPr>
        <p:spPr>
          <a:xfrm rot="17760564">
            <a:off x="7534574" y="4951661"/>
            <a:ext cx="946093" cy="442557"/>
          </a:xfrm>
          <a:prstGeom prst="rect">
            <a:avLst/>
          </a:prstGeom>
          <a:noFill/>
        </p:spPr>
        <p:txBody>
          <a:bodyPr wrap="none" rtlCol="0">
            <a:spAutoFit/>
          </a:body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LEVEL 2</a:t>
            </a:r>
          </a:p>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DEVELOPING</a:t>
            </a:r>
          </a:p>
        </p:txBody>
      </p:sp>
      <p:sp>
        <p:nvSpPr>
          <p:cNvPr id="97" name="TextBox 96">
            <a:extLst>
              <a:ext uri="{FF2B5EF4-FFF2-40B4-BE49-F238E27FC236}">
                <a16:creationId xmlns:a16="http://schemas.microsoft.com/office/drawing/2014/main" id="{A9ED05A9-5C7A-4440-BF7F-0350F17B6C7C}"/>
              </a:ext>
            </a:extLst>
          </p:cNvPr>
          <p:cNvSpPr txBox="1"/>
          <p:nvPr/>
        </p:nvSpPr>
        <p:spPr>
          <a:xfrm rot="17760564">
            <a:off x="8301971" y="4928958"/>
            <a:ext cx="936475" cy="442557"/>
          </a:xfrm>
          <a:prstGeom prst="rect">
            <a:avLst/>
          </a:prstGeom>
          <a:noFill/>
        </p:spPr>
        <p:txBody>
          <a:bodyPr wrap="none" rtlCol="0">
            <a:spAutoFit/>
          </a:body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LEVEL 3</a:t>
            </a:r>
          </a:p>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COMPETENT</a:t>
            </a:r>
          </a:p>
        </p:txBody>
      </p:sp>
      <p:sp>
        <p:nvSpPr>
          <p:cNvPr id="98" name="TextBox 97">
            <a:extLst>
              <a:ext uri="{FF2B5EF4-FFF2-40B4-BE49-F238E27FC236}">
                <a16:creationId xmlns:a16="http://schemas.microsoft.com/office/drawing/2014/main" id="{57010D01-0A3C-462D-A549-2D32284C1587}"/>
              </a:ext>
            </a:extLst>
          </p:cNvPr>
          <p:cNvSpPr txBox="1"/>
          <p:nvPr/>
        </p:nvSpPr>
        <p:spPr>
          <a:xfrm rot="17760564">
            <a:off x="9069377" y="4951662"/>
            <a:ext cx="917239" cy="442557"/>
          </a:xfrm>
          <a:prstGeom prst="rect">
            <a:avLst/>
          </a:prstGeom>
          <a:noFill/>
        </p:spPr>
        <p:txBody>
          <a:bodyPr wrap="none" rtlCol="0">
            <a:spAutoFit/>
          </a:body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LEVEL 4</a:t>
            </a:r>
          </a:p>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srgbClr val="353D30">
                    <a:lumMod val="50000"/>
                  </a:srgbClr>
                </a:solidFill>
                <a:effectLst/>
                <a:uLnTx/>
                <a:uFillTx/>
                <a:latin typeface="Kalam" panose="02000000000000000000" pitchFamily="2" charset="0"/>
                <a:ea typeface="+mn-ea"/>
                <a:cs typeface="Kalam" panose="02000000000000000000" pitchFamily="2" charset="0"/>
              </a:rPr>
              <a:t>OPTIMIZING</a:t>
            </a:r>
          </a:p>
        </p:txBody>
      </p:sp>
      <p:sp>
        <p:nvSpPr>
          <p:cNvPr id="99" name="TextBox 98">
            <a:extLst>
              <a:ext uri="{FF2B5EF4-FFF2-40B4-BE49-F238E27FC236}">
                <a16:creationId xmlns:a16="http://schemas.microsoft.com/office/drawing/2014/main" id="{9D378448-2B15-4312-8CFE-41E4E5433667}"/>
              </a:ext>
            </a:extLst>
          </p:cNvPr>
          <p:cNvSpPr txBox="1"/>
          <p:nvPr/>
        </p:nvSpPr>
        <p:spPr>
          <a:xfrm rot="17760564">
            <a:off x="9832448" y="4949491"/>
            <a:ext cx="837088" cy="442557"/>
          </a:xfrm>
          <a:prstGeom prst="rect">
            <a:avLst/>
          </a:prstGeom>
          <a:noFill/>
        </p:spPr>
        <p:txBody>
          <a:bodyPr wrap="none" rtlCol="0">
            <a:spAutoFit/>
          </a:body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prstClr val="white"/>
                </a:solidFill>
                <a:effectLst/>
                <a:uLnTx/>
                <a:uFillTx/>
                <a:latin typeface="Kalam" panose="02000000000000000000" pitchFamily="2" charset="0"/>
                <a:ea typeface="+mn-ea"/>
                <a:cs typeface="Kalam" panose="02000000000000000000" pitchFamily="2" charset="0"/>
              </a:rPr>
              <a:t>LEVEL 5</a:t>
            </a:r>
          </a:p>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ZA" sz="1138" b="0" i="0" u="none" strike="noStrike" kern="1200" cap="none" spc="0" normalizeH="0" baseline="0" noProof="0" dirty="0">
                <a:ln>
                  <a:noFill/>
                </a:ln>
                <a:solidFill>
                  <a:prstClr val="white"/>
                </a:solidFill>
                <a:effectLst/>
                <a:uLnTx/>
                <a:uFillTx/>
                <a:latin typeface="Kalam" panose="02000000000000000000" pitchFamily="2" charset="0"/>
                <a:ea typeface="+mn-ea"/>
                <a:cs typeface="Kalam" panose="02000000000000000000" pitchFamily="2" charset="0"/>
              </a:rPr>
              <a:t>EXCELLENT</a:t>
            </a:r>
          </a:p>
        </p:txBody>
      </p:sp>
      <p:sp>
        <p:nvSpPr>
          <p:cNvPr id="100" name="TextBox 99">
            <a:extLst>
              <a:ext uri="{FF2B5EF4-FFF2-40B4-BE49-F238E27FC236}">
                <a16:creationId xmlns:a16="http://schemas.microsoft.com/office/drawing/2014/main" id="{58870502-1BDB-499D-8528-A0B02B459EA9}"/>
              </a:ext>
            </a:extLst>
          </p:cNvPr>
          <p:cNvSpPr txBox="1"/>
          <p:nvPr/>
        </p:nvSpPr>
        <p:spPr>
          <a:xfrm>
            <a:off x="5663223" y="4328927"/>
            <a:ext cx="5158557" cy="317459"/>
          </a:xfrm>
          <a:prstGeom prst="rect">
            <a:avLst/>
          </a:prstGeom>
          <a:noFill/>
        </p:spPr>
        <p:txBody>
          <a:bodyPr wrap="square" rtlCol="0">
            <a:spAutoFit/>
          </a:bodyPr>
          <a:lstStyle/>
          <a:p>
            <a:pPr marL="0" marR="0" lvl="0" indent="0" algn="ctr" defTabSz="298415" rtl="0" eaLnBrk="1" fontAlgn="auto" latinLnBrk="0" hangingPunct="1">
              <a:lnSpc>
                <a:spcPct val="100000"/>
              </a:lnSpc>
              <a:spcBef>
                <a:spcPts val="0"/>
              </a:spcBef>
              <a:spcAft>
                <a:spcPts val="0"/>
              </a:spcAft>
              <a:buClrTx/>
              <a:buSzTx/>
              <a:buFontTx/>
              <a:buNone/>
              <a:tabLst/>
              <a:defRPr/>
            </a:pPr>
            <a:r>
              <a:rPr kumimoji="0" lang="en-US" sz="1463" b="1" i="0" u="none" strike="noStrike" kern="1200" cap="none" spc="0" normalizeH="0" baseline="0" noProof="0" dirty="0">
                <a:ln>
                  <a:noFill/>
                </a:ln>
                <a:solidFill>
                  <a:srgbClr val="363935"/>
                </a:solidFill>
                <a:effectLst/>
                <a:uLnTx/>
                <a:uFillTx/>
                <a:latin typeface="Thin Skinned" panose="03000600000000000000" pitchFamily="66" charset="0"/>
                <a:ea typeface="+mn-ea"/>
                <a:cs typeface="Kalam Bold" panose="02000000000000000000" pitchFamily="2" charset="0"/>
              </a:rPr>
              <a:t>ASSET MATURITY SCALE</a:t>
            </a:r>
            <a:endParaRPr kumimoji="0" lang="en-US" sz="1463" b="0" i="0" u="none" strike="noStrike" kern="1200" cap="none" spc="0" normalizeH="0" baseline="0" noProof="0" dirty="0">
              <a:ln>
                <a:noFill/>
              </a:ln>
              <a:solidFill>
                <a:srgbClr val="363935"/>
              </a:solidFill>
              <a:effectLst/>
              <a:uLnTx/>
              <a:uFillTx/>
              <a:latin typeface="Thin Skinned" panose="03000600000000000000" pitchFamily="66" charset="0"/>
              <a:ea typeface="+mn-ea"/>
              <a:cs typeface="Kalam Bold" panose="02000000000000000000" pitchFamily="2" charset="0"/>
            </a:endParaRPr>
          </a:p>
        </p:txBody>
      </p:sp>
      <p:pic>
        <p:nvPicPr>
          <p:cNvPr id="101" name="Picture 100">
            <a:extLst>
              <a:ext uri="{FF2B5EF4-FFF2-40B4-BE49-F238E27FC236}">
                <a16:creationId xmlns:a16="http://schemas.microsoft.com/office/drawing/2014/main" id="{891F0E24-6C8A-4BC6-ACD7-4DF55DF0BAD4}"/>
              </a:ext>
            </a:extLst>
          </p:cNvPr>
          <p:cNvPicPr>
            <a:picLocks noChangeAspect="1"/>
          </p:cNvPicPr>
          <p:nvPr/>
        </p:nvPicPr>
        <p:blipFill>
          <a:blip r:embed="rId2"/>
          <a:stretch>
            <a:fillRect/>
          </a:stretch>
        </p:blipFill>
        <p:spPr>
          <a:xfrm>
            <a:off x="7102641" y="1477948"/>
            <a:ext cx="2541173" cy="2605878"/>
          </a:xfrm>
          <a:prstGeom prst="rect">
            <a:avLst/>
          </a:prstGeom>
        </p:spPr>
      </p:pic>
      <p:sp>
        <p:nvSpPr>
          <p:cNvPr id="102" name="Rectangle 101">
            <a:extLst>
              <a:ext uri="{FF2B5EF4-FFF2-40B4-BE49-F238E27FC236}">
                <a16:creationId xmlns:a16="http://schemas.microsoft.com/office/drawing/2014/main" id="{51FEFBA4-5B9A-4395-A6C1-6941F2314B1C}"/>
              </a:ext>
            </a:extLst>
          </p:cNvPr>
          <p:cNvSpPr/>
          <p:nvPr/>
        </p:nvSpPr>
        <p:spPr>
          <a:xfrm>
            <a:off x="1273283" y="1597103"/>
            <a:ext cx="3321743" cy="292388"/>
          </a:xfrm>
          <a:prstGeom prst="rect">
            <a:avLst/>
          </a:prstGeom>
        </p:spPr>
        <p:txBody>
          <a:bodyPr wrap="none">
            <a:spAutoFit/>
          </a:bodyPr>
          <a:lstStyle/>
          <a:p>
            <a:pPr marL="0" marR="0" lvl="0" indent="0" algn="l" defTabSz="29841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54D3E"/>
                </a:solidFill>
                <a:effectLst/>
                <a:uLnTx/>
                <a:uFillTx/>
                <a:latin typeface="Roboto Light" panose="02000000000000000000" pitchFamily="2" charset="0"/>
                <a:ea typeface="Roboto Light" panose="02000000000000000000" pitchFamily="2" charset="0"/>
                <a:cs typeface="Kalam" panose="02000000000000000000" pitchFamily="2" charset="0"/>
              </a:rPr>
              <a:t>THE 39 ASSET MANAGEMENT SUBJECTS </a:t>
            </a:r>
            <a:endParaRPr kumimoji="0" lang="en-ZA" sz="1300" b="0" i="0" u="none" strike="noStrike" kern="1200" cap="none" spc="0" normalizeH="0" baseline="0" noProof="0" dirty="0">
              <a:ln>
                <a:noFill/>
              </a:ln>
              <a:solidFill>
                <a:srgbClr val="353D30"/>
              </a:solidFill>
              <a:effectLst/>
              <a:uLnTx/>
              <a:uFillTx/>
              <a:latin typeface="Roboto Light" panose="02000000000000000000" pitchFamily="2" charset="0"/>
              <a:ea typeface="Roboto Light" panose="02000000000000000000" pitchFamily="2" charset="0"/>
              <a:cs typeface="+mn-cs"/>
            </a:endParaRPr>
          </a:p>
        </p:txBody>
      </p:sp>
      <p:sp>
        <p:nvSpPr>
          <p:cNvPr id="103" name="Arrow: Curved Up 102">
            <a:extLst>
              <a:ext uri="{FF2B5EF4-FFF2-40B4-BE49-F238E27FC236}">
                <a16:creationId xmlns:a16="http://schemas.microsoft.com/office/drawing/2014/main" id="{090A15A8-0EA1-41E0-9A84-E09ED1AB9130}"/>
              </a:ext>
            </a:extLst>
          </p:cNvPr>
          <p:cNvSpPr/>
          <p:nvPr/>
        </p:nvSpPr>
        <p:spPr>
          <a:xfrm rot="2597149">
            <a:off x="4625641" y="4746035"/>
            <a:ext cx="1215846" cy="529121"/>
          </a:xfrm>
          <a:prstGeom prst="curvedUp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588" b="0" i="0" u="none" strike="noStrike" kern="1200" cap="none" spc="0" normalizeH="0" baseline="0" noProof="0">
              <a:ln>
                <a:noFill/>
              </a:ln>
              <a:solidFill>
                <a:srgbClr val="353D30"/>
              </a:solidFill>
              <a:effectLst/>
              <a:uLnTx/>
              <a:uFillTx/>
              <a:latin typeface="Calibri" panose="020F0502020204030204"/>
              <a:ea typeface="+mn-ea"/>
              <a:cs typeface="+mn-cs"/>
            </a:endParaRPr>
          </a:p>
        </p:txBody>
      </p:sp>
      <p:sp>
        <p:nvSpPr>
          <p:cNvPr id="104" name="Arrow: Curved Up 103">
            <a:extLst>
              <a:ext uri="{FF2B5EF4-FFF2-40B4-BE49-F238E27FC236}">
                <a16:creationId xmlns:a16="http://schemas.microsoft.com/office/drawing/2014/main" id="{C27EDD80-2B2E-4343-96AB-F8E849AD662D}"/>
              </a:ext>
            </a:extLst>
          </p:cNvPr>
          <p:cNvSpPr/>
          <p:nvPr/>
        </p:nvSpPr>
        <p:spPr>
          <a:xfrm rot="16777095">
            <a:off x="10144408" y="3514003"/>
            <a:ext cx="1361489" cy="535222"/>
          </a:xfrm>
          <a:prstGeom prst="curvedUp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98415" rtl="0" eaLnBrk="1" fontAlgn="auto" latinLnBrk="0" hangingPunct="1">
              <a:lnSpc>
                <a:spcPct val="100000"/>
              </a:lnSpc>
              <a:spcBef>
                <a:spcPts val="0"/>
              </a:spcBef>
              <a:spcAft>
                <a:spcPts val="0"/>
              </a:spcAft>
              <a:buClrTx/>
              <a:buSzTx/>
              <a:buFontTx/>
              <a:buNone/>
              <a:tabLst/>
              <a:defRPr/>
            </a:pPr>
            <a:endParaRPr kumimoji="0" lang="en-GB" sz="588" b="0" i="0" u="none" strike="noStrike" kern="1200" cap="none" spc="0" normalizeH="0" baseline="0" noProof="0">
              <a:ln>
                <a:noFill/>
              </a:ln>
              <a:solidFill>
                <a:srgbClr val="353D3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142518"/>
      </p:ext>
    </p:extLst>
  </p:cSld>
  <p:clrMapOvr>
    <a:masterClrMapping/>
  </p:clrMapOvr>
</p:sld>
</file>

<file path=ppt/theme/theme1.xml><?xml version="1.0" encoding="utf-8"?>
<a:theme xmlns:a="http://schemas.openxmlformats.org/drawingml/2006/main" name="Cover">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edia slides">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ntact us">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End slides">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genda">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dividers">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V slides">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roject slides">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xt slides">
  <a:themeElements>
    <a:clrScheme name="Zutari Turquoise and Velvet">
      <a:dk1>
        <a:srgbClr val="212121"/>
      </a:dk1>
      <a:lt1>
        <a:srgbClr val="FFFFFF"/>
      </a:lt1>
      <a:dk2>
        <a:srgbClr val="006863"/>
      </a:dk2>
      <a:lt2>
        <a:srgbClr val="7BCCC4"/>
      </a:lt2>
      <a:accent1>
        <a:srgbClr val="643377"/>
      </a:accent1>
      <a:accent2>
        <a:srgbClr val="DEDAD0"/>
      </a:accent2>
      <a:accent3>
        <a:srgbClr val="A073AA"/>
      </a:accent3>
      <a:accent4>
        <a:srgbClr val="AFE0DB"/>
      </a:accent4>
      <a:accent5>
        <a:srgbClr val="CBB3D1"/>
      </a:accent5>
      <a:accent6>
        <a:srgbClr val="777777"/>
      </a:accent6>
      <a:hlink>
        <a:srgbClr val="839588"/>
      </a:hlink>
      <a:folHlink>
        <a:srgbClr val="A073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Image slides">
  <a:themeElements>
    <a:clrScheme name="Turquoise">
      <a:dk1>
        <a:srgbClr val="353D30"/>
      </a:dk1>
      <a:lt1>
        <a:sysClr val="window" lastClr="FFFFFF"/>
      </a:lt1>
      <a:dk2>
        <a:srgbClr val="006863"/>
      </a:dk2>
      <a:lt2>
        <a:srgbClr val="DEDAD0"/>
      </a:lt2>
      <a:accent1>
        <a:srgbClr val="006863"/>
      </a:accent1>
      <a:accent2>
        <a:srgbClr val="7BCCC4"/>
      </a:accent2>
      <a:accent3>
        <a:srgbClr val="657C18"/>
      </a:accent3>
      <a:accent4>
        <a:srgbClr val="BED749"/>
      </a:accent4>
      <a:accent5>
        <a:srgbClr val="D5A619"/>
      </a:accent5>
      <a:accent6>
        <a:srgbClr val="FFF45F"/>
      </a:accent6>
      <a:hlink>
        <a:srgbClr val="181C19"/>
      </a:hlink>
      <a:folHlink>
        <a:srgbClr val="DEDA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FD776BAC25A248AB3DA9CA0E15B6E0" ma:contentTypeVersion="12" ma:contentTypeDescription="Create a new document." ma:contentTypeScope="" ma:versionID="598b0d5ec39b74335e481cd14f5c6212">
  <xsd:schema xmlns:xsd="http://www.w3.org/2001/XMLSchema" xmlns:xs="http://www.w3.org/2001/XMLSchema" xmlns:p="http://schemas.microsoft.com/office/2006/metadata/properties" xmlns:ns2="80473b30-abe1-4d5c-adc2-8cd7fdcf0be3" xmlns:ns3="1c5c1144-d03c-4eba-8cd0-efac25b435b0" targetNamespace="http://schemas.microsoft.com/office/2006/metadata/properties" ma:root="true" ma:fieldsID="6f8545a56ef23c5252dab827a0309f79" ns2:_="" ns3:_="">
    <xsd:import namespace="80473b30-abe1-4d5c-adc2-8cd7fdcf0be3"/>
    <xsd:import namespace="1c5c1144-d03c-4eba-8cd0-efac25b435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473b30-abe1-4d5c-adc2-8cd7fdcf0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5c1144-d03c-4eba-8cd0-efac25b435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7B1D53-4A4A-4F05-832C-868C8289996E}">
  <ds:schemaRefs>
    <ds:schemaRef ds:uri="http://schemas.microsoft.com/sharepoint/v3/contenttype/forms"/>
  </ds:schemaRefs>
</ds:datastoreItem>
</file>

<file path=customXml/itemProps2.xml><?xml version="1.0" encoding="utf-8"?>
<ds:datastoreItem xmlns:ds="http://schemas.openxmlformats.org/officeDocument/2006/customXml" ds:itemID="{C36BC6A4-EF09-4CB2-8D27-28CB38DAA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473b30-abe1-4d5c-adc2-8cd7fdcf0be3"/>
    <ds:schemaRef ds:uri="1c5c1144-d03c-4eba-8cd0-efac25b435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9AA422-6413-4735-B36E-797F6706E0C3}">
  <ds:schemaRefs>
    <ds:schemaRef ds:uri="http://purl.org/dc/elements/1.1/"/>
    <ds:schemaRef ds:uri="http://schemas.microsoft.com/office/2006/metadata/properties"/>
    <ds:schemaRef ds:uri="80473b30-abe1-4d5c-adc2-8cd7fdcf0be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c5c1144-d03c-4eba-8cd0-efac25b435b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1822</TotalTime>
  <Words>985</Words>
  <Application>Microsoft Office PowerPoint</Application>
  <PresentationFormat>Widescreen</PresentationFormat>
  <Paragraphs>165</Paragraphs>
  <Slides>11</Slides>
  <Notes>0</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11</vt:i4>
      </vt:variant>
    </vt:vector>
  </HeadingPairs>
  <TitlesOfParts>
    <vt:vector size="32" baseType="lpstr">
      <vt:lpstr>Arial</vt:lpstr>
      <vt:lpstr>Calibri</vt:lpstr>
      <vt:lpstr>InterstateBlack</vt:lpstr>
      <vt:lpstr>Kalam</vt:lpstr>
      <vt:lpstr>Kalam Bold</vt:lpstr>
      <vt:lpstr>Roboto</vt:lpstr>
      <vt:lpstr>Roboto Light</vt:lpstr>
      <vt:lpstr>Thin Skinned</vt:lpstr>
      <vt:lpstr>Zilla Slab Light</vt:lpstr>
      <vt:lpstr>Cover</vt:lpstr>
      <vt:lpstr>Contents</vt:lpstr>
      <vt:lpstr>Agenda</vt:lpstr>
      <vt:lpstr>Section dividers</vt:lpstr>
      <vt:lpstr>Blank slides</vt:lpstr>
      <vt:lpstr>CV slides</vt:lpstr>
      <vt:lpstr>Project slides</vt:lpstr>
      <vt:lpstr>Text slides</vt:lpstr>
      <vt:lpstr>Image slides</vt:lpstr>
      <vt:lpstr>Media slides</vt:lpstr>
      <vt:lpstr>Contact us</vt:lpstr>
      <vt:lpstr>1_End slides</vt:lpstr>
      <vt:lpstr>As engineering consultants and trusted advisors, Zutari co-creates an engineered impact that enables businesses to optimize their asset value chain.</vt:lpstr>
      <vt:lpstr>PowerPoint Presentation</vt:lpstr>
      <vt:lpstr>PowerPoint Presentation</vt:lpstr>
      <vt:lpstr>PowerPoint Presentation</vt:lpstr>
      <vt:lpstr>PowerPoint Presentation</vt:lpstr>
      <vt:lpstr>PowerPoint Presentation</vt:lpstr>
      <vt:lpstr>PowerPoint Presentation</vt:lpstr>
      <vt:lpstr>As engineering consultants and trusted advisors, Zutari co-creates an engineered impact that enables businesses to optimize their asset value chain.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Nilton De Caires</dc:creator>
  <cp:lastModifiedBy>Sbonelo S. Mwelase</cp:lastModifiedBy>
  <cp:revision>68</cp:revision>
  <dcterms:created xsi:type="dcterms:W3CDTF">2019-11-25T12:30:16Z</dcterms:created>
  <dcterms:modified xsi:type="dcterms:W3CDTF">2022-03-25T13:31:27Z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0x01010019FD776BAC25A248AB3DA9CA0E15B6E0</vt:lpwstr>
  </property>
</Properties>
</file>